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6" r:id="rId4"/>
    <p:sldId id="290" r:id="rId5"/>
    <p:sldId id="287" r:id="rId6"/>
    <p:sldId id="288" r:id="rId7"/>
    <p:sldId id="289" r:id="rId8"/>
    <p:sldId id="291" r:id="rId9"/>
    <p:sldId id="292" r:id="rId10"/>
    <p:sldId id="293" r:id="rId11"/>
    <p:sldId id="294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Zeyu" initials="ZZ" lastIdx="1" clrIdx="0">
    <p:extLst>
      <p:ext uri="{19B8F6BF-5375-455C-9EA6-DF929625EA0E}">
        <p15:presenceInfo xmlns:p15="http://schemas.microsoft.com/office/powerpoint/2012/main" userId="S::zzhou51@illinois.edu::baac461d-e4d5-4946-a14c-a307d8d3be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C"/>
    <a:srgbClr val="043AC2"/>
    <a:srgbClr val="102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10"/>
  </p:normalViewPr>
  <p:slideViewPr>
    <p:cSldViewPr snapToGrid="0" snapToObjects="1">
      <p:cViewPr varScale="1">
        <p:scale>
          <a:sx n="113" d="100"/>
          <a:sy n="113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1CF01-3315-E748-A1C1-8496EB554A7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46EC0-A344-BE4F-AC2F-F39375BB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4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46EC0-A344-BE4F-AC2F-F39375BB57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9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2F07-F84B-0B47-85F5-7F57C41B9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0339B-AFFF-774F-AE0E-E32457B5D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3C2B5-576E-CF41-8DC9-BB80B02A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82773-E399-BD4E-AFAB-0FD73B08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14360-9B4D-3A40-984F-E535DCDB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3F94-D973-724A-BF45-093A8563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D9F5A-85A9-ED4D-860C-A26409A94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DAA75-772E-344B-B355-75DC91FC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09531-D767-F64D-AF7D-CA356B3A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BCA76-B15E-BE44-9B02-15D7A88E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5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CB4B1-F131-AF4A-A5ED-FA95F8621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BEFF0-50F9-C445-BB5E-F638A9269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CC02-4E7D-6A4C-A11D-6A303C87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6E875-053B-FE40-9CF4-3D7B9D27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5129C-CBB3-134A-B9FC-2BE959D1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0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1DF3-56C3-2A4B-A7DA-13298CDF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B3E08-33F2-8A42-977A-84587B56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9E405-CA08-474C-A82A-3B6FF827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F656B-2DEA-1746-A7A0-67B6EB0D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1ACCD-8DDB-EA4A-B710-79BAF879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AA55-6052-C24B-B10D-A41FE4F2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665E0-E6BC-864F-8D5F-D91312E39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140B5-9A68-724F-BA79-EE67C783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048F-0A44-F74E-B743-0155AE1E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6A6E-B336-3344-9D80-6DB81783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0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F7BA-BB2F-B044-9294-77DE3B5C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51C09-8D62-544E-AA3B-3EA888A40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0C354-F77F-734C-A501-95A43A892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1C443-FD72-7344-AA6D-2F61D6BA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63EE-BBD1-964D-B045-AB4F9C3F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70780-19FC-8B43-B17C-58A97DD7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837E-6982-8D42-8C97-B1729BC2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A8546-149A-AB4B-BB43-53602EB31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6202-AC25-204A-A9A9-D85B3FA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974E4-C55E-0043-BED2-0C66CC0F0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2EB8B-E508-B049-8352-895AE986D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3D4F72-2D9B-0E49-A827-88FD8605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E1CFB-8F19-2A41-9932-1945AC2E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15D25-A32D-AC49-960C-7F791525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A853-B04C-BF45-98CA-A2963D89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1D191-007C-0245-A026-1FE5C3D4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6E354-AB80-9042-92D4-360C1078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E37F-9DA5-494A-B9F0-A20D8BF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9717E7-EAEA-5541-A010-B3D94D03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B986D-969C-8148-A1A7-FB7ACDE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84821-F009-D448-B534-529CA512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832F-8998-C243-ADF0-33C318B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ADBE-5ACF-5F44-B4C4-A177D28D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F668F-CD09-9745-9301-2CC8C2032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78BB1-B8BE-8448-B116-48E14A80F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EEA98-6C03-994A-9FA3-D7CE2950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F432E-6425-3641-8F24-33F1F2A0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0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8115-9060-654D-A54E-82F9FE91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91C7B-B1F3-ED4F-B00C-7225D5773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4386E-ACCD-7F4E-83BA-7AB175464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BD062-3F5A-D64B-A610-A2B0D6F27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1FDB0-9435-6049-9C6E-D1E2D2EA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4E7B9-8754-C141-BA6C-AA6FE8C1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0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0CD0A-2A9B-D943-922B-9337872A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85C7A-7701-654B-A793-602260543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5B9E0-13A6-0A4B-ACD7-106D42EAB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976D7-2F6A-5147-8CEA-858D4A7CF74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80C7A-6E27-0142-AAA1-A34AC68B5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564B9-AB6E-6E49-83ED-1EBD721E1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E67A4-38EF-2342-8D62-5FD4FE77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1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7E71-32A6-7742-8435-D450A760B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53572"/>
          </a:xfrm>
        </p:spPr>
        <p:txBody>
          <a:bodyPr/>
          <a:lstStyle/>
          <a:p>
            <a:r>
              <a:rPr lang="en-US" dirty="0"/>
              <a:t>ECE314 Lab 1</a:t>
            </a:r>
            <a:r>
              <a:rPr lang="en-US" altLang="zh-CN" dirty="0"/>
              <a:t>2</a:t>
            </a:r>
            <a:r>
              <a:rPr lang="en-US" dirty="0"/>
              <a:t>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6E733-311E-FA46-B7F9-898A436C5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5973" y="2506526"/>
            <a:ext cx="3825765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SIR model for epidemics</a:t>
            </a:r>
          </a:p>
        </p:txBody>
      </p:sp>
    </p:spTree>
    <p:extLst>
      <p:ext uri="{BB962C8B-B14F-4D97-AF65-F5344CB8AC3E}">
        <p14:creationId xmlns:p14="http://schemas.microsoft.com/office/powerpoint/2010/main" val="14704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Improved SIR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0DBE55-6FDE-7C43-85DA-E444B287411C}"/>
              </a:ext>
            </a:extLst>
          </p:cNvPr>
          <p:cNvSpPr/>
          <p:nvPr/>
        </p:nvSpPr>
        <p:spPr>
          <a:xfrm>
            <a:off x="2133600" y="1975945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7EF78A-FE69-244C-A834-9FB136394222}"/>
              </a:ext>
            </a:extLst>
          </p:cNvPr>
          <p:cNvSpPr/>
          <p:nvPr/>
        </p:nvSpPr>
        <p:spPr>
          <a:xfrm>
            <a:off x="1950720" y="322930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B9F86-D3E3-5448-9330-4A0238DFCCE4}"/>
              </a:ext>
            </a:extLst>
          </p:cNvPr>
          <p:cNvSpPr/>
          <p:nvPr/>
        </p:nvSpPr>
        <p:spPr>
          <a:xfrm>
            <a:off x="2835875" y="1581808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6C0C0-6A11-D14C-A061-6DF62E14481B}"/>
              </a:ext>
            </a:extLst>
          </p:cNvPr>
          <p:cNvSpPr/>
          <p:nvPr/>
        </p:nvSpPr>
        <p:spPr>
          <a:xfrm>
            <a:off x="3400096" y="279049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0072B5-C392-0C4D-A234-8D225A3C434F}"/>
              </a:ext>
            </a:extLst>
          </p:cNvPr>
          <p:cNvSpPr/>
          <p:nvPr/>
        </p:nvSpPr>
        <p:spPr>
          <a:xfrm>
            <a:off x="2744435" y="404122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37D804-62B2-5E41-86CD-66E98B42DC23}"/>
              </a:ext>
            </a:extLst>
          </p:cNvPr>
          <p:cNvSpPr/>
          <p:nvPr/>
        </p:nvSpPr>
        <p:spPr>
          <a:xfrm>
            <a:off x="1024759" y="1793065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79DC9C-3D90-0541-AFE2-65ECAFF2EB22}"/>
              </a:ext>
            </a:extLst>
          </p:cNvPr>
          <p:cNvSpPr/>
          <p:nvPr/>
        </p:nvSpPr>
        <p:spPr>
          <a:xfrm>
            <a:off x="1207639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6332B0-9490-644C-845B-5D1027632A74}"/>
              </a:ext>
            </a:extLst>
          </p:cNvPr>
          <p:cNvSpPr/>
          <p:nvPr/>
        </p:nvSpPr>
        <p:spPr>
          <a:xfrm>
            <a:off x="1321151" y="27557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A50896-26F0-3548-BE0F-965590104DD9}"/>
              </a:ext>
            </a:extLst>
          </p:cNvPr>
          <p:cNvSpPr/>
          <p:nvPr/>
        </p:nvSpPr>
        <p:spPr>
          <a:xfrm>
            <a:off x="3862552" y="2196569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8C2C73-6FE2-2E48-B94E-61DB1C7279E1}"/>
              </a:ext>
            </a:extLst>
          </p:cNvPr>
          <p:cNvSpPr/>
          <p:nvPr/>
        </p:nvSpPr>
        <p:spPr>
          <a:xfrm>
            <a:off x="3771112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0F4390-4312-6F47-BD08-D517C6C93E2F}"/>
              </a:ext>
            </a:extLst>
          </p:cNvPr>
          <p:cNvSpPr/>
          <p:nvPr/>
        </p:nvSpPr>
        <p:spPr>
          <a:xfrm>
            <a:off x="1950720" y="46991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6C421-7633-8640-BE9E-E3196E2838B5}"/>
              </a:ext>
            </a:extLst>
          </p:cNvPr>
          <p:cNvCxnSpPr>
            <a:stCxn id="17" idx="6"/>
            <a:endCxn id="5" idx="2"/>
          </p:cNvCxnSpPr>
          <p:nvPr/>
        </p:nvCxnSpPr>
        <p:spPr>
          <a:xfrm>
            <a:off x="1207639" y="1884505"/>
            <a:ext cx="925961" cy="182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A1024F-D738-A849-B66C-41E682A0F95D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180857" y="1949163"/>
            <a:ext cx="231734" cy="806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F701B-B042-AE4B-B453-BF544A519B52}"/>
              </a:ext>
            </a:extLst>
          </p:cNvPr>
          <p:cNvCxnSpPr>
            <a:cxnSpLocks/>
            <a:stCxn id="5" idx="7"/>
            <a:endCxn id="13" idx="2"/>
          </p:cNvCxnSpPr>
          <p:nvPr/>
        </p:nvCxnSpPr>
        <p:spPr>
          <a:xfrm flipV="1">
            <a:off x="2289698" y="1673248"/>
            <a:ext cx="546177" cy="329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290047-ED2E-3945-98DB-2E2268DDB935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018755" y="1673248"/>
            <a:ext cx="870579" cy="550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8ACA0A-46ED-B345-A391-CC08F45BB9B5}"/>
              </a:ext>
            </a:extLst>
          </p:cNvPr>
          <p:cNvCxnSpPr>
            <a:cxnSpLocks/>
            <a:stCxn id="15" idx="7"/>
            <a:endCxn id="25" idx="3"/>
          </p:cNvCxnSpPr>
          <p:nvPr/>
        </p:nvCxnSpPr>
        <p:spPr>
          <a:xfrm flipV="1">
            <a:off x="3556194" y="2352667"/>
            <a:ext cx="333140" cy="464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922629-CE35-3241-AD14-2990458552AB}"/>
              </a:ext>
            </a:extLst>
          </p:cNvPr>
          <p:cNvCxnSpPr>
            <a:cxnSpLocks/>
            <a:stCxn id="24" idx="5"/>
            <a:endCxn id="12" idx="1"/>
          </p:cNvCxnSpPr>
          <p:nvPr/>
        </p:nvCxnSpPr>
        <p:spPr>
          <a:xfrm>
            <a:off x="1477249" y="2911818"/>
            <a:ext cx="500253" cy="34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091568-46DB-9049-9E3A-0D9FF87B3A4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545179" y="2965495"/>
            <a:ext cx="317373" cy="984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AF5A13-012D-984E-93D7-64DB6A531ECA}"/>
              </a:ext>
            </a:extLst>
          </p:cNvPr>
          <p:cNvCxnSpPr>
            <a:cxnSpLocks/>
          </p:cNvCxnSpPr>
          <p:nvPr/>
        </p:nvCxnSpPr>
        <p:spPr>
          <a:xfrm>
            <a:off x="2249233" y="2133290"/>
            <a:ext cx="366217" cy="597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F0AFE1F-F96D-A247-9C21-3F2FA666E41C}"/>
              </a:ext>
            </a:extLst>
          </p:cNvPr>
          <p:cNvSpPr/>
          <p:nvPr/>
        </p:nvSpPr>
        <p:spPr>
          <a:xfrm>
            <a:off x="2562786" y="2706866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1F45C2-6BD7-DA44-8B4A-0795BF2ACA66}"/>
              </a:ext>
            </a:extLst>
          </p:cNvPr>
          <p:cNvCxnSpPr>
            <a:cxnSpLocks/>
            <a:stCxn id="50" idx="6"/>
            <a:endCxn id="15" idx="2"/>
          </p:cNvCxnSpPr>
          <p:nvPr/>
        </p:nvCxnSpPr>
        <p:spPr>
          <a:xfrm>
            <a:off x="2745666" y="2798306"/>
            <a:ext cx="654430" cy="83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585ED0-642F-3848-BDA5-EDFE2E1ACE25}"/>
              </a:ext>
            </a:extLst>
          </p:cNvPr>
          <p:cNvCxnSpPr>
            <a:cxnSpLocks/>
            <a:stCxn id="12" idx="7"/>
            <a:endCxn id="50" idx="3"/>
          </p:cNvCxnSpPr>
          <p:nvPr/>
        </p:nvCxnSpPr>
        <p:spPr>
          <a:xfrm flipV="1">
            <a:off x="2106818" y="2862964"/>
            <a:ext cx="482750" cy="393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34D5A3-57DF-0A4A-BE0B-24B983B7C86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362102" y="3385402"/>
            <a:ext cx="615400" cy="610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3524B4-B29F-5644-9867-04ACDFCD2E03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104756" y="4197326"/>
            <a:ext cx="666461" cy="574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8A3864-8129-8743-ABA0-EB303FBAB834}"/>
              </a:ext>
            </a:extLst>
          </p:cNvPr>
          <p:cNvCxnSpPr>
            <a:cxnSpLocks/>
            <a:stCxn id="23" idx="5"/>
            <a:endCxn id="27" idx="1"/>
          </p:cNvCxnSpPr>
          <p:nvPr/>
        </p:nvCxnSpPr>
        <p:spPr>
          <a:xfrm>
            <a:off x="1363737" y="4105886"/>
            <a:ext cx="613765" cy="620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C6BC16-7D33-454C-9CB1-41348C63DDAD}"/>
              </a:ext>
            </a:extLst>
          </p:cNvPr>
          <p:cNvCxnSpPr>
            <a:cxnSpLocks/>
            <a:stCxn id="26" idx="2"/>
            <a:endCxn id="16" idx="6"/>
          </p:cNvCxnSpPr>
          <p:nvPr/>
        </p:nvCxnSpPr>
        <p:spPr>
          <a:xfrm flipH="1">
            <a:off x="2927315" y="4041228"/>
            <a:ext cx="843797" cy="91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B5CC35-AAAC-294A-A599-2E8DB8525C61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2106818" y="3385402"/>
            <a:ext cx="664399" cy="68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38DE56-FF47-134E-A7C7-F67215B3AB93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2900533" y="2946595"/>
            <a:ext cx="526345" cy="1121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5797593-65C4-3641-97ED-37A29F8F4256}"/>
              </a:ext>
            </a:extLst>
          </p:cNvPr>
          <p:cNvSpPr/>
          <p:nvPr/>
        </p:nvSpPr>
        <p:spPr>
          <a:xfrm>
            <a:off x="2744435" y="5557110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D54AE-E1D8-3840-9F18-43426D25E5D6}"/>
              </a:ext>
            </a:extLst>
          </p:cNvPr>
          <p:cNvCxnSpPr>
            <a:cxnSpLocks/>
            <a:stCxn id="27" idx="5"/>
            <a:endCxn id="74" idx="1"/>
          </p:cNvCxnSpPr>
          <p:nvPr/>
        </p:nvCxnSpPr>
        <p:spPr>
          <a:xfrm>
            <a:off x="2106818" y="4855274"/>
            <a:ext cx="664399" cy="7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/>
              <p:nvPr/>
            </p:nvSpPr>
            <p:spPr>
              <a:xfrm>
                <a:off x="5433848" y="851245"/>
                <a:ext cx="612753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undirected 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S: susceptible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I: infected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R: recovered/removed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susceptible node at time t has a chance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become infected by one of its infected neighbors, independent of other infected neighbors.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infected node at time t becomes recovered </a:t>
                </a:r>
                <a:r>
                  <a:rPr lang="en-US" dirty="0">
                    <a:solidFill>
                      <a:srgbClr val="FF0000"/>
                    </a:solidFill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at time t+1.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recovered node stays recovered forever.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48" y="851245"/>
                <a:ext cx="6127531" cy="2308324"/>
              </a:xfrm>
              <a:prstGeom prst="rect">
                <a:avLst/>
              </a:prstGeom>
              <a:blipFill>
                <a:blip r:embed="rId2"/>
                <a:stretch>
                  <a:fillRect l="-621" t="-1093" b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/>
              <p:nvPr/>
            </p:nvSpPr>
            <p:spPr>
              <a:xfrm>
                <a:off x="5791200" y="3726706"/>
                <a:ext cx="413056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model is completely characterized by: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graph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initial states of the nodes</a:t>
                </a:r>
              </a:p>
              <a:p>
                <a:pPr marL="342900" indent="-342900">
                  <a:buAutoNum type="arabicPeriod"/>
                </a:pPr>
                <a:r>
                  <a:rPr lang="en-US" b="0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726706"/>
                <a:ext cx="4130566" cy="1477328"/>
              </a:xfrm>
              <a:prstGeom prst="rect">
                <a:avLst/>
              </a:prstGeom>
              <a:blipFill>
                <a:blip r:embed="rId3"/>
                <a:stretch>
                  <a:fillRect l="-1231" t="-847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52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ODEs of</a:t>
            </a:r>
            <a:r>
              <a:rPr lang="zh-CN" altLang="en-US" u="sng" dirty="0"/>
              <a:t> </a:t>
            </a:r>
            <a:r>
              <a:rPr lang="en-US" altLang="zh-CN" u="sng" dirty="0"/>
              <a:t>the</a:t>
            </a:r>
            <a:r>
              <a:rPr lang="zh-CN" altLang="en-US" u="sng" dirty="0"/>
              <a:t> </a:t>
            </a:r>
            <a:r>
              <a:rPr lang="en-US" u="sng" dirty="0"/>
              <a:t>SIR model for complete graph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765ADA-DC8A-FF4E-BC56-9F48E079E366}"/>
              </a:ext>
            </a:extLst>
          </p:cNvPr>
          <p:cNvSpPr/>
          <p:nvPr/>
        </p:nvSpPr>
        <p:spPr>
          <a:xfrm>
            <a:off x="2395096" y="1663917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0FE7DE-4734-CF4D-9DBF-27542466393A}"/>
              </a:ext>
            </a:extLst>
          </p:cNvPr>
          <p:cNvCxnSpPr>
            <a:cxnSpLocks/>
            <a:stCxn id="39" idx="7"/>
            <a:endCxn id="35" idx="2"/>
          </p:cNvCxnSpPr>
          <p:nvPr/>
        </p:nvCxnSpPr>
        <p:spPr>
          <a:xfrm flipV="1">
            <a:off x="1640913" y="1755357"/>
            <a:ext cx="754183" cy="481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7C305-1C92-AF4D-9200-F16447FE4D58}"/>
              </a:ext>
            </a:extLst>
          </p:cNvPr>
          <p:cNvCxnSpPr>
            <a:cxnSpLocks/>
            <a:endCxn id="44" idx="7"/>
          </p:cNvCxnSpPr>
          <p:nvPr/>
        </p:nvCxnSpPr>
        <p:spPr>
          <a:xfrm>
            <a:off x="3425763" y="2407847"/>
            <a:ext cx="26965" cy="7271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0FC17FD-A403-0A4F-89D4-FFBF46642158}"/>
              </a:ext>
            </a:extLst>
          </p:cNvPr>
          <p:cNvSpPr/>
          <p:nvPr/>
        </p:nvSpPr>
        <p:spPr>
          <a:xfrm>
            <a:off x="1484815" y="2210347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F91FE0C-E8D7-9145-A7A5-BE86831469AD}"/>
              </a:ext>
            </a:extLst>
          </p:cNvPr>
          <p:cNvSpPr/>
          <p:nvPr/>
        </p:nvSpPr>
        <p:spPr>
          <a:xfrm>
            <a:off x="1484815" y="3108217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FCC52A-757A-E14D-99A4-7A37C7FD63FD}"/>
              </a:ext>
            </a:extLst>
          </p:cNvPr>
          <p:cNvSpPr/>
          <p:nvPr/>
        </p:nvSpPr>
        <p:spPr>
          <a:xfrm>
            <a:off x="2395096" y="3799822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05B0FCA-4CCD-FF4D-87C3-E0EBEF50C7B5}"/>
              </a:ext>
            </a:extLst>
          </p:cNvPr>
          <p:cNvSpPr/>
          <p:nvPr/>
        </p:nvSpPr>
        <p:spPr>
          <a:xfrm>
            <a:off x="3296630" y="2210347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FAAD64-A8F5-7C45-A318-74D2130300E4}"/>
              </a:ext>
            </a:extLst>
          </p:cNvPr>
          <p:cNvSpPr/>
          <p:nvPr/>
        </p:nvSpPr>
        <p:spPr>
          <a:xfrm>
            <a:off x="3296630" y="3108217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240BF-D8A4-2949-AF80-56428274BB36}"/>
              </a:ext>
            </a:extLst>
          </p:cNvPr>
          <p:cNvCxnSpPr>
            <a:cxnSpLocks/>
            <a:stCxn id="40" idx="7"/>
            <a:endCxn id="35" idx="3"/>
          </p:cNvCxnSpPr>
          <p:nvPr/>
        </p:nvCxnSpPr>
        <p:spPr>
          <a:xfrm flipV="1">
            <a:off x="1640913" y="1820015"/>
            <a:ext cx="780965" cy="13149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C207EE-48F9-A144-BBBE-859871056B20}"/>
              </a:ext>
            </a:extLst>
          </p:cNvPr>
          <p:cNvCxnSpPr>
            <a:cxnSpLocks/>
            <a:stCxn id="42" idx="0"/>
            <a:endCxn id="35" idx="4"/>
          </p:cNvCxnSpPr>
          <p:nvPr/>
        </p:nvCxnSpPr>
        <p:spPr>
          <a:xfrm flipV="1">
            <a:off x="2486536" y="1846797"/>
            <a:ext cx="0" cy="1953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7B82D68-3E4D-D749-B8F9-FE07EE6CAC03}"/>
              </a:ext>
            </a:extLst>
          </p:cNvPr>
          <p:cNvCxnSpPr>
            <a:cxnSpLocks/>
            <a:stCxn id="44" idx="0"/>
            <a:endCxn id="35" idx="5"/>
          </p:cNvCxnSpPr>
          <p:nvPr/>
        </p:nvCxnSpPr>
        <p:spPr>
          <a:xfrm flipH="1" flipV="1">
            <a:off x="2551194" y="1820015"/>
            <a:ext cx="836876" cy="1288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749E09-027C-4945-9B51-432D3E02BA79}"/>
              </a:ext>
            </a:extLst>
          </p:cNvPr>
          <p:cNvCxnSpPr>
            <a:cxnSpLocks/>
            <a:stCxn id="35" idx="6"/>
            <a:endCxn id="43" idx="1"/>
          </p:cNvCxnSpPr>
          <p:nvPr/>
        </p:nvCxnSpPr>
        <p:spPr>
          <a:xfrm>
            <a:off x="2577976" y="1755357"/>
            <a:ext cx="745436" cy="481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953B23B-49B5-1A46-A73C-5708EF9471E9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1576255" y="2393227"/>
            <a:ext cx="0" cy="714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110CD1-882B-DB42-933F-5F1B5D158EF4}"/>
              </a:ext>
            </a:extLst>
          </p:cNvPr>
          <p:cNvCxnSpPr>
            <a:cxnSpLocks/>
            <a:stCxn id="39" idx="5"/>
            <a:endCxn id="42" idx="1"/>
          </p:cNvCxnSpPr>
          <p:nvPr/>
        </p:nvCxnSpPr>
        <p:spPr>
          <a:xfrm>
            <a:off x="1640913" y="2366445"/>
            <a:ext cx="780965" cy="1460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1C7293A-5BD5-A04C-8720-51AEEA07EECE}"/>
              </a:ext>
            </a:extLst>
          </p:cNvPr>
          <p:cNvCxnSpPr>
            <a:cxnSpLocks/>
            <a:stCxn id="39" idx="6"/>
            <a:endCxn id="44" idx="2"/>
          </p:cNvCxnSpPr>
          <p:nvPr/>
        </p:nvCxnSpPr>
        <p:spPr>
          <a:xfrm>
            <a:off x="1667695" y="2301787"/>
            <a:ext cx="1628935" cy="897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1F9970-1007-8848-933D-F5C01AF13EBA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667695" y="2301787"/>
            <a:ext cx="16289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2F8581E-7244-0046-881D-1DDE11E24ECC}"/>
              </a:ext>
            </a:extLst>
          </p:cNvPr>
          <p:cNvCxnSpPr>
            <a:cxnSpLocks/>
            <a:stCxn id="40" idx="4"/>
            <a:endCxn id="42" idx="2"/>
          </p:cNvCxnSpPr>
          <p:nvPr/>
        </p:nvCxnSpPr>
        <p:spPr>
          <a:xfrm>
            <a:off x="1576255" y="3291097"/>
            <a:ext cx="818841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0939D19-F13E-DC40-83BF-87D48114984C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1667695" y="3199657"/>
            <a:ext cx="1628935" cy="29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22B05F-C6DD-7340-A6F1-68F58C12AD4C}"/>
              </a:ext>
            </a:extLst>
          </p:cNvPr>
          <p:cNvCxnSpPr>
            <a:cxnSpLocks/>
            <a:endCxn id="43" idx="3"/>
          </p:cNvCxnSpPr>
          <p:nvPr/>
        </p:nvCxnSpPr>
        <p:spPr>
          <a:xfrm flipV="1">
            <a:off x="1667695" y="2366445"/>
            <a:ext cx="1655717" cy="788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D777CFC-5C98-5443-A737-67DA08DCB4D3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2605931" y="3264315"/>
            <a:ext cx="717481" cy="605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F2A8CF-E81B-824E-81A7-D2EDB08D0174}"/>
              </a:ext>
            </a:extLst>
          </p:cNvPr>
          <p:cNvCxnSpPr>
            <a:cxnSpLocks/>
            <a:endCxn id="43" idx="4"/>
          </p:cNvCxnSpPr>
          <p:nvPr/>
        </p:nvCxnSpPr>
        <p:spPr>
          <a:xfrm flipV="1">
            <a:off x="2576281" y="2393227"/>
            <a:ext cx="811789" cy="1406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1632A9-EFFB-6E49-B681-83411877F885}"/>
                  </a:ext>
                </a:extLst>
              </p:cNvPr>
              <p:cNvSpPr txBox="1"/>
              <p:nvPr/>
            </p:nvSpPr>
            <p:spPr>
              <a:xfrm>
                <a:off x="3679180" y="1755357"/>
                <a:ext cx="5276335" cy="168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𝐼𝑆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1632A9-EFFB-6E49-B681-83411877F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180" y="1755357"/>
                <a:ext cx="5276335" cy="16866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503042-B1D9-3640-89F3-139D47CDB947}"/>
                  </a:ext>
                </a:extLst>
              </p:cNvPr>
              <p:cNvSpPr txBox="1"/>
              <p:nvPr/>
            </p:nvSpPr>
            <p:spPr>
              <a:xfrm>
                <a:off x="4707924" y="3891262"/>
                <a:ext cx="5498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a good approximation 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503042-B1D9-3640-89F3-139D47CDB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24" y="3891262"/>
                <a:ext cx="5498757" cy="369332"/>
              </a:xfrm>
              <a:prstGeom prst="rect">
                <a:avLst/>
              </a:prstGeom>
              <a:blipFill>
                <a:blip r:embed="rId3"/>
                <a:stretch>
                  <a:fillRect l="-922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18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More simulations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8F847-9EB3-B647-AF61-FD9553287EED}"/>
              </a:ext>
            </a:extLst>
          </p:cNvPr>
          <p:cNvSpPr txBox="1"/>
          <p:nvPr/>
        </p:nvSpPr>
        <p:spPr>
          <a:xfrm>
            <a:off x="1223319" y="1828800"/>
            <a:ext cx="378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on a random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A8E26-467A-3C4C-80A9-419EB256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43" y="481913"/>
            <a:ext cx="2921000" cy="284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21A427-1A9C-904A-84DE-9F52F77B5634}"/>
              </a:ext>
            </a:extLst>
          </p:cNvPr>
          <p:cNvSpPr/>
          <p:nvPr/>
        </p:nvSpPr>
        <p:spPr>
          <a:xfrm>
            <a:off x="1223319" y="4776572"/>
            <a:ext cx="9197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on a graph obtained from real world data: a graph of blogs with links among them</a:t>
            </a:r>
          </a:p>
        </p:txBody>
      </p:sp>
    </p:spTree>
    <p:extLst>
      <p:ext uri="{BB962C8B-B14F-4D97-AF65-F5344CB8AC3E}">
        <p14:creationId xmlns:p14="http://schemas.microsoft.com/office/powerpoint/2010/main" val="9358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71545-0FA1-5543-9F8F-FD1174989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898" y="1205468"/>
            <a:ext cx="2838039" cy="1885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5DDB19-5559-304E-9176-9231BAE3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88" y="1361480"/>
            <a:ext cx="3104270" cy="16245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96A8A2-8387-0147-BE8E-83AB3693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94" y="1361480"/>
            <a:ext cx="3747467" cy="17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9401CE-AEAA-0349-A982-92914D094718}"/>
              </a:ext>
            </a:extLst>
          </p:cNvPr>
          <p:cNvSpPr txBox="1"/>
          <p:nvPr/>
        </p:nvSpPr>
        <p:spPr>
          <a:xfrm>
            <a:off x="1204264" y="3687287"/>
            <a:ext cx="278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Spread of a biological virus in population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1963F3-B3B4-714B-AAF1-476A47CCB347}"/>
              </a:ext>
            </a:extLst>
          </p:cNvPr>
          <p:cNvSpPr txBox="1"/>
          <p:nvPr/>
        </p:nvSpPr>
        <p:spPr>
          <a:xfrm>
            <a:off x="4903075" y="3711664"/>
            <a:ext cx="278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Spread of a computer virus in a computer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805078-3108-4243-AD71-7CE49486BF0F}"/>
              </a:ext>
            </a:extLst>
          </p:cNvPr>
          <p:cNvSpPr txBox="1"/>
          <p:nvPr/>
        </p:nvSpPr>
        <p:spPr>
          <a:xfrm>
            <a:off x="9178319" y="3687287"/>
            <a:ext cx="1931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Spread of an idea in a social network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ED540-09BC-9F4E-A65D-1F470F28E1E7}"/>
              </a:ext>
            </a:extLst>
          </p:cNvPr>
          <p:cNvSpPr txBox="1"/>
          <p:nvPr/>
        </p:nvSpPr>
        <p:spPr>
          <a:xfrm>
            <a:off x="1923392" y="5139559"/>
            <a:ext cx="879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predict and control the spreading of viruses/ideas in those scenarios?</a:t>
            </a:r>
          </a:p>
        </p:txBody>
      </p:sp>
    </p:spTree>
    <p:extLst>
      <p:ext uri="{BB962C8B-B14F-4D97-AF65-F5344CB8AC3E}">
        <p14:creationId xmlns:p14="http://schemas.microsoft.com/office/powerpoint/2010/main" val="17896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Basic SIR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0DBE55-6FDE-7C43-85DA-E444B287411C}"/>
              </a:ext>
            </a:extLst>
          </p:cNvPr>
          <p:cNvSpPr/>
          <p:nvPr/>
        </p:nvSpPr>
        <p:spPr>
          <a:xfrm>
            <a:off x="2133600" y="197594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7EF78A-FE69-244C-A834-9FB136394222}"/>
              </a:ext>
            </a:extLst>
          </p:cNvPr>
          <p:cNvSpPr/>
          <p:nvPr/>
        </p:nvSpPr>
        <p:spPr>
          <a:xfrm>
            <a:off x="1950720" y="322930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B9F86-D3E3-5448-9330-4A0238DFCCE4}"/>
              </a:ext>
            </a:extLst>
          </p:cNvPr>
          <p:cNvSpPr/>
          <p:nvPr/>
        </p:nvSpPr>
        <p:spPr>
          <a:xfrm>
            <a:off x="2835875" y="1581808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6C0C0-6A11-D14C-A061-6DF62E14481B}"/>
              </a:ext>
            </a:extLst>
          </p:cNvPr>
          <p:cNvSpPr/>
          <p:nvPr/>
        </p:nvSpPr>
        <p:spPr>
          <a:xfrm>
            <a:off x="3400096" y="279049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0072B5-C392-0C4D-A234-8D225A3C434F}"/>
              </a:ext>
            </a:extLst>
          </p:cNvPr>
          <p:cNvSpPr/>
          <p:nvPr/>
        </p:nvSpPr>
        <p:spPr>
          <a:xfrm>
            <a:off x="2744435" y="404122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37D804-62B2-5E41-86CD-66E98B42DC23}"/>
              </a:ext>
            </a:extLst>
          </p:cNvPr>
          <p:cNvSpPr/>
          <p:nvPr/>
        </p:nvSpPr>
        <p:spPr>
          <a:xfrm>
            <a:off x="1024759" y="1793065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79DC9C-3D90-0541-AFE2-65ECAFF2EB22}"/>
              </a:ext>
            </a:extLst>
          </p:cNvPr>
          <p:cNvSpPr/>
          <p:nvPr/>
        </p:nvSpPr>
        <p:spPr>
          <a:xfrm>
            <a:off x="1207639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6332B0-9490-644C-845B-5D1027632A74}"/>
              </a:ext>
            </a:extLst>
          </p:cNvPr>
          <p:cNvSpPr/>
          <p:nvPr/>
        </p:nvSpPr>
        <p:spPr>
          <a:xfrm>
            <a:off x="1321151" y="27557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A50896-26F0-3548-BE0F-965590104DD9}"/>
              </a:ext>
            </a:extLst>
          </p:cNvPr>
          <p:cNvSpPr/>
          <p:nvPr/>
        </p:nvSpPr>
        <p:spPr>
          <a:xfrm>
            <a:off x="3862552" y="219656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8C2C73-6FE2-2E48-B94E-61DB1C7279E1}"/>
              </a:ext>
            </a:extLst>
          </p:cNvPr>
          <p:cNvSpPr/>
          <p:nvPr/>
        </p:nvSpPr>
        <p:spPr>
          <a:xfrm>
            <a:off x="3771112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0F4390-4312-6F47-BD08-D517C6C93E2F}"/>
              </a:ext>
            </a:extLst>
          </p:cNvPr>
          <p:cNvSpPr/>
          <p:nvPr/>
        </p:nvSpPr>
        <p:spPr>
          <a:xfrm>
            <a:off x="1950720" y="46991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6C421-7633-8640-BE9E-E3196E2838B5}"/>
              </a:ext>
            </a:extLst>
          </p:cNvPr>
          <p:cNvCxnSpPr>
            <a:stCxn id="17" idx="6"/>
            <a:endCxn id="5" idx="2"/>
          </p:cNvCxnSpPr>
          <p:nvPr/>
        </p:nvCxnSpPr>
        <p:spPr>
          <a:xfrm>
            <a:off x="1207639" y="1884505"/>
            <a:ext cx="925961" cy="182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A1024F-D738-A849-B66C-41E682A0F95D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180857" y="1949163"/>
            <a:ext cx="231734" cy="806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F701B-B042-AE4B-B453-BF544A519B52}"/>
              </a:ext>
            </a:extLst>
          </p:cNvPr>
          <p:cNvCxnSpPr>
            <a:cxnSpLocks/>
            <a:stCxn id="5" idx="7"/>
            <a:endCxn id="13" idx="2"/>
          </p:cNvCxnSpPr>
          <p:nvPr/>
        </p:nvCxnSpPr>
        <p:spPr>
          <a:xfrm flipV="1">
            <a:off x="2289698" y="1673248"/>
            <a:ext cx="546177" cy="329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290047-ED2E-3945-98DB-2E2268DDB935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018755" y="1673248"/>
            <a:ext cx="870579" cy="550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8ACA0A-46ED-B345-A391-CC08F45BB9B5}"/>
              </a:ext>
            </a:extLst>
          </p:cNvPr>
          <p:cNvCxnSpPr>
            <a:cxnSpLocks/>
            <a:stCxn id="15" idx="7"/>
            <a:endCxn id="25" idx="3"/>
          </p:cNvCxnSpPr>
          <p:nvPr/>
        </p:nvCxnSpPr>
        <p:spPr>
          <a:xfrm flipV="1">
            <a:off x="3556194" y="2352667"/>
            <a:ext cx="333140" cy="464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922629-CE35-3241-AD14-2990458552AB}"/>
              </a:ext>
            </a:extLst>
          </p:cNvPr>
          <p:cNvCxnSpPr>
            <a:cxnSpLocks/>
            <a:stCxn id="24" idx="5"/>
            <a:endCxn id="12" idx="1"/>
          </p:cNvCxnSpPr>
          <p:nvPr/>
        </p:nvCxnSpPr>
        <p:spPr>
          <a:xfrm>
            <a:off x="1477249" y="2911818"/>
            <a:ext cx="500253" cy="34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091568-46DB-9049-9E3A-0D9FF87B3A4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545179" y="2965495"/>
            <a:ext cx="317373" cy="984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AF5A13-012D-984E-93D7-64DB6A531ECA}"/>
              </a:ext>
            </a:extLst>
          </p:cNvPr>
          <p:cNvCxnSpPr>
            <a:cxnSpLocks/>
          </p:cNvCxnSpPr>
          <p:nvPr/>
        </p:nvCxnSpPr>
        <p:spPr>
          <a:xfrm>
            <a:off x="2249233" y="2133290"/>
            <a:ext cx="366217" cy="597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F0AFE1F-F96D-A247-9C21-3F2FA666E41C}"/>
              </a:ext>
            </a:extLst>
          </p:cNvPr>
          <p:cNvSpPr/>
          <p:nvPr/>
        </p:nvSpPr>
        <p:spPr>
          <a:xfrm>
            <a:off x="2562786" y="270686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1F45C2-6BD7-DA44-8B4A-0795BF2ACA66}"/>
              </a:ext>
            </a:extLst>
          </p:cNvPr>
          <p:cNvCxnSpPr>
            <a:cxnSpLocks/>
            <a:stCxn id="50" idx="6"/>
            <a:endCxn id="15" idx="2"/>
          </p:cNvCxnSpPr>
          <p:nvPr/>
        </p:nvCxnSpPr>
        <p:spPr>
          <a:xfrm>
            <a:off x="2745666" y="2798306"/>
            <a:ext cx="654430" cy="83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585ED0-642F-3848-BDA5-EDFE2E1ACE25}"/>
              </a:ext>
            </a:extLst>
          </p:cNvPr>
          <p:cNvCxnSpPr>
            <a:cxnSpLocks/>
            <a:stCxn id="12" idx="7"/>
            <a:endCxn id="50" idx="3"/>
          </p:cNvCxnSpPr>
          <p:nvPr/>
        </p:nvCxnSpPr>
        <p:spPr>
          <a:xfrm flipV="1">
            <a:off x="2106818" y="2862964"/>
            <a:ext cx="482750" cy="393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34D5A3-57DF-0A4A-BE0B-24B983B7C86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362102" y="3385402"/>
            <a:ext cx="615400" cy="610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3524B4-B29F-5644-9867-04ACDFCD2E03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104756" y="4197326"/>
            <a:ext cx="666461" cy="574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8A3864-8129-8743-ABA0-EB303FBAB834}"/>
              </a:ext>
            </a:extLst>
          </p:cNvPr>
          <p:cNvCxnSpPr>
            <a:cxnSpLocks/>
            <a:stCxn id="23" idx="5"/>
            <a:endCxn id="27" idx="1"/>
          </p:cNvCxnSpPr>
          <p:nvPr/>
        </p:nvCxnSpPr>
        <p:spPr>
          <a:xfrm>
            <a:off x="1363737" y="4105886"/>
            <a:ext cx="613765" cy="620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C6BC16-7D33-454C-9CB1-41348C63DDAD}"/>
              </a:ext>
            </a:extLst>
          </p:cNvPr>
          <p:cNvCxnSpPr>
            <a:cxnSpLocks/>
            <a:stCxn id="26" idx="2"/>
            <a:endCxn id="16" idx="6"/>
          </p:cNvCxnSpPr>
          <p:nvPr/>
        </p:nvCxnSpPr>
        <p:spPr>
          <a:xfrm flipH="1">
            <a:off x="2927315" y="4041228"/>
            <a:ext cx="843797" cy="91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B5CC35-AAAC-294A-A599-2E8DB8525C61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2106818" y="3385402"/>
            <a:ext cx="664399" cy="68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38DE56-FF47-134E-A7C7-F67215B3AB93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2900533" y="2946595"/>
            <a:ext cx="526345" cy="1121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5797593-65C4-3641-97ED-37A29F8F4256}"/>
              </a:ext>
            </a:extLst>
          </p:cNvPr>
          <p:cNvSpPr/>
          <p:nvPr/>
        </p:nvSpPr>
        <p:spPr>
          <a:xfrm>
            <a:off x="2744435" y="555711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D54AE-E1D8-3840-9F18-43426D25E5D6}"/>
              </a:ext>
            </a:extLst>
          </p:cNvPr>
          <p:cNvCxnSpPr>
            <a:cxnSpLocks/>
            <a:stCxn id="27" idx="5"/>
            <a:endCxn id="74" idx="1"/>
          </p:cNvCxnSpPr>
          <p:nvPr/>
        </p:nvCxnSpPr>
        <p:spPr>
          <a:xfrm>
            <a:off x="2106818" y="4855274"/>
            <a:ext cx="664399" cy="7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/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undirected 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S: susceptible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I: infected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R: recovered/removed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susceptible node at time t has a chance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become infected by one of its infected neighbors, independent of other infected neighbors.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infected node at time t becomes recovered at time t+1.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recovered node stays recovered forever.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blipFill>
                <a:blip r:embed="rId2"/>
                <a:stretch>
                  <a:fillRect l="-621" t="-124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F5508B-0ABF-1549-8297-E95743456D48}"/>
                  </a:ext>
                </a:extLst>
              </p:cNvPr>
              <p:cNvSpPr txBox="1"/>
              <p:nvPr/>
            </p:nvSpPr>
            <p:spPr>
              <a:xfrm>
                <a:off x="1570127" y="169096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F5508B-0ABF-1549-8297-E9574345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27" y="1690962"/>
                <a:ext cx="199349" cy="276999"/>
              </a:xfrm>
              <a:prstGeom prst="rect">
                <a:avLst/>
              </a:prstGeom>
              <a:blipFill>
                <a:blip r:embed="rId3"/>
                <a:stretch>
                  <a:fillRect l="-37500" r="-375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CF8E888-FB75-7446-A459-3428CE98563E}"/>
                  </a:ext>
                </a:extLst>
              </p:cNvPr>
              <p:cNvSpPr txBox="1"/>
              <p:nvPr/>
            </p:nvSpPr>
            <p:spPr>
              <a:xfrm>
                <a:off x="2438593" y="1590911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CF8E888-FB75-7446-A459-3428CE985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593" y="1590911"/>
                <a:ext cx="199349" cy="276999"/>
              </a:xfrm>
              <a:prstGeom prst="rect">
                <a:avLst/>
              </a:prstGeom>
              <a:blipFill>
                <a:blip r:embed="rId4"/>
                <a:stretch>
                  <a:fillRect l="-43750" r="-3125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E67112-026E-A548-8B59-199BBE029358}"/>
                  </a:ext>
                </a:extLst>
              </p:cNvPr>
              <p:cNvSpPr txBox="1"/>
              <p:nvPr/>
            </p:nvSpPr>
            <p:spPr>
              <a:xfrm>
                <a:off x="2190023" y="5081083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E67112-026E-A548-8B59-199BBE029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23" y="5081083"/>
                <a:ext cx="199349" cy="276999"/>
              </a:xfrm>
              <a:prstGeom prst="rect">
                <a:avLst/>
              </a:prstGeom>
              <a:blipFill>
                <a:blip r:embed="rId5"/>
                <a:stretch>
                  <a:fillRect l="-35294" r="-29412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253FABA-C25E-E44A-B5C3-027E4EB71097}"/>
                  </a:ext>
                </a:extLst>
              </p:cNvPr>
              <p:cNvSpPr txBox="1"/>
              <p:nvPr/>
            </p:nvSpPr>
            <p:spPr>
              <a:xfrm>
                <a:off x="1139383" y="1040696"/>
                <a:ext cx="2846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𝑖𝑛𝑓𝑒𝑐𝑡𝑒𝑑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253FABA-C25E-E44A-B5C3-027E4EB71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383" y="1040696"/>
                <a:ext cx="2846805" cy="276999"/>
              </a:xfrm>
              <a:prstGeom prst="rect">
                <a:avLst/>
              </a:prstGeom>
              <a:blipFill>
                <a:blip r:embed="rId6"/>
                <a:stretch>
                  <a:fillRect l="-1333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74C52EF-9739-744E-91E3-34F3C874E334}"/>
              </a:ext>
            </a:extLst>
          </p:cNvPr>
          <p:cNvCxnSpPr/>
          <p:nvPr/>
        </p:nvCxnSpPr>
        <p:spPr>
          <a:xfrm rot="16200000" flipV="1">
            <a:off x="1786967" y="1481448"/>
            <a:ext cx="566810" cy="2393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/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model is completely characterized by: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graph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initial states of the nodes</a:t>
                </a:r>
              </a:p>
              <a:p>
                <a:pPr marL="342900" indent="-342900">
                  <a:buAutoNum type="arabicPeriod"/>
                </a:pPr>
                <a:r>
                  <a:rPr lang="en-US" b="0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blipFill>
                <a:blip r:embed="rId7"/>
                <a:stretch>
                  <a:fillRect l="-1231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7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Basic SIR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0DBE55-6FDE-7C43-85DA-E444B287411C}"/>
              </a:ext>
            </a:extLst>
          </p:cNvPr>
          <p:cNvSpPr/>
          <p:nvPr/>
        </p:nvSpPr>
        <p:spPr>
          <a:xfrm>
            <a:off x="2133600" y="197594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7EF78A-FE69-244C-A834-9FB136394222}"/>
              </a:ext>
            </a:extLst>
          </p:cNvPr>
          <p:cNvSpPr/>
          <p:nvPr/>
        </p:nvSpPr>
        <p:spPr>
          <a:xfrm>
            <a:off x="1950720" y="322930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B9F86-D3E3-5448-9330-4A0238DFCCE4}"/>
              </a:ext>
            </a:extLst>
          </p:cNvPr>
          <p:cNvSpPr/>
          <p:nvPr/>
        </p:nvSpPr>
        <p:spPr>
          <a:xfrm>
            <a:off x="2835875" y="1581808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6C0C0-6A11-D14C-A061-6DF62E14481B}"/>
              </a:ext>
            </a:extLst>
          </p:cNvPr>
          <p:cNvSpPr/>
          <p:nvPr/>
        </p:nvSpPr>
        <p:spPr>
          <a:xfrm>
            <a:off x="3400096" y="279049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0072B5-C392-0C4D-A234-8D225A3C434F}"/>
              </a:ext>
            </a:extLst>
          </p:cNvPr>
          <p:cNvSpPr/>
          <p:nvPr/>
        </p:nvSpPr>
        <p:spPr>
          <a:xfrm>
            <a:off x="2744435" y="404122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37D804-62B2-5E41-86CD-66E98B42DC23}"/>
              </a:ext>
            </a:extLst>
          </p:cNvPr>
          <p:cNvSpPr/>
          <p:nvPr/>
        </p:nvSpPr>
        <p:spPr>
          <a:xfrm>
            <a:off x="1024759" y="1793065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79DC9C-3D90-0541-AFE2-65ECAFF2EB22}"/>
              </a:ext>
            </a:extLst>
          </p:cNvPr>
          <p:cNvSpPr/>
          <p:nvPr/>
        </p:nvSpPr>
        <p:spPr>
          <a:xfrm>
            <a:off x="1207639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6332B0-9490-644C-845B-5D1027632A74}"/>
              </a:ext>
            </a:extLst>
          </p:cNvPr>
          <p:cNvSpPr/>
          <p:nvPr/>
        </p:nvSpPr>
        <p:spPr>
          <a:xfrm>
            <a:off x="1321151" y="27557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A50896-26F0-3548-BE0F-965590104DD9}"/>
              </a:ext>
            </a:extLst>
          </p:cNvPr>
          <p:cNvSpPr/>
          <p:nvPr/>
        </p:nvSpPr>
        <p:spPr>
          <a:xfrm>
            <a:off x="3862552" y="219656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8C2C73-6FE2-2E48-B94E-61DB1C7279E1}"/>
              </a:ext>
            </a:extLst>
          </p:cNvPr>
          <p:cNvSpPr/>
          <p:nvPr/>
        </p:nvSpPr>
        <p:spPr>
          <a:xfrm>
            <a:off x="3771112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0F4390-4312-6F47-BD08-D517C6C93E2F}"/>
              </a:ext>
            </a:extLst>
          </p:cNvPr>
          <p:cNvSpPr/>
          <p:nvPr/>
        </p:nvSpPr>
        <p:spPr>
          <a:xfrm>
            <a:off x="1950720" y="46991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6C421-7633-8640-BE9E-E3196E2838B5}"/>
              </a:ext>
            </a:extLst>
          </p:cNvPr>
          <p:cNvCxnSpPr>
            <a:stCxn id="17" idx="6"/>
            <a:endCxn id="5" idx="2"/>
          </p:cNvCxnSpPr>
          <p:nvPr/>
        </p:nvCxnSpPr>
        <p:spPr>
          <a:xfrm>
            <a:off x="1207639" y="1884505"/>
            <a:ext cx="925961" cy="182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A1024F-D738-A849-B66C-41E682A0F95D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180857" y="1949163"/>
            <a:ext cx="231734" cy="806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F701B-B042-AE4B-B453-BF544A519B52}"/>
              </a:ext>
            </a:extLst>
          </p:cNvPr>
          <p:cNvCxnSpPr>
            <a:cxnSpLocks/>
            <a:stCxn id="5" idx="7"/>
            <a:endCxn id="13" idx="2"/>
          </p:cNvCxnSpPr>
          <p:nvPr/>
        </p:nvCxnSpPr>
        <p:spPr>
          <a:xfrm flipV="1">
            <a:off x="2289698" y="1673248"/>
            <a:ext cx="546177" cy="329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290047-ED2E-3945-98DB-2E2268DDB935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018755" y="1673248"/>
            <a:ext cx="870579" cy="550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8ACA0A-46ED-B345-A391-CC08F45BB9B5}"/>
              </a:ext>
            </a:extLst>
          </p:cNvPr>
          <p:cNvCxnSpPr>
            <a:cxnSpLocks/>
            <a:stCxn id="15" idx="7"/>
            <a:endCxn id="25" idx="3"/>
          </p:cNvCxnSpPr>
          <p:nvPr/>
        </p:nvCxnSpPr>
        <p:spPr>
          <a:xfrm flipV="1">
            <a:off x="3556194" y="2352667"/>
            <a:ext cx="333140" cy="464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922629-CE35-3241-AD14-2990458552AB}"/>
              </a:ext>
            </a:extLst>
          </p:cNvPr>
          <p:cNvCxnSpPr>
            <a:cxnSpLocks/>
            <a:stCxn id="24" idx="5"/>
            <a:endCxn id="12" idx="1"/>
          </p:cNvCxnSpPr>
          <p:nvPr/>
        </p:nvCxnSpPr>
        <p:spPr>
          <a:xfrm>
            <a:off x="1477249" y="2911818"/>
            <a:ext cx="500253" cy="34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091568-46DB-9049-9E3A-0D9FF87B3A4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545179" y="2965495"/>
            <a:ext cx="317373" cy="984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AF5A13-012D-984E-93D7-64DB6A531ECA}"/>
              </a:ext>
            </a:extLst>
          </p:cNvPr>
          <p:cNvCxnSpPr>
            <a:cxnSpLocks/>
          </p:cNvCxnSpPr>
          <p:nvPr/>
        </p:nvCxnSpPr>
        <p:spPr>
          <a:xfrm>
            <a:off x="2249233" y="2133290"/>
            <a:ext cx="366217" cy="597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F0AFE1F-F96D-A247-9C21-3F2FA666E41C}"/>
              </a:ext>
            </a:extLst>
          </p:cNvPr>
          <p:cNvSpPr/>
          <p:nvPr/>
        </p:nvSpPr>
        <p:spPr>
          <a:xfrm>
            <a:off x="2562786" y="270686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1F45C2-6BD7-DA44-8B4A-0795BF2ACA66}"/>
              </a:ext>
            </a:extLst>
          </p:cNvPr>
          <p:cNvCxnSpPr>
            <a:cxnSpLocks/>
            <a:stCxn id="50" idx="6"/>
            <a:endCxn id="15" idx="2"/>
          </p:cNvCxnSpPr>
          <p:nvPr/>
        </p:nvCxnSpPr>
        <p:spPr>
          <a:xfrm>
            <a:off x="2745666" y="2798306"/>
            <a:ext cx="654430" cy="83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585ED0-642F-3848-BDA5-EDFE2E1ACE25}"/>
              </a:ext>
            </a:extLst>
          </p:cNvPr>
          <p:cNvCxnSpPr>
            <a:cxnSpLocks/>
            <a:stCxn id="12" idx="7"/>
            <a:endCxn id="50" idx="3"/>
          </p:cNvCxnSpPr>
          <p:nvPr/>
        </p:nvCxnSpPr>
        <p:spPr>
          <a:xfrm flipV="1">
            <a:off x="2106818" y="2862964"/>
            <a:ext cx="482750" cy="393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34D5A3-57DF-0A4A-BE0B-24B983B7C86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362102" y="3385402"/>
            <a:ext cx="615400" cy="610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3524B4-B29F-5644-9867-04ACDFCD2E03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104756" y="4197326"/>
            <a:ext cx="666461" cy="574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8A3864-8129-8743-ABA0-EB303FBAB834}"/>
              </a:ext>
            </a:extLst>
          </p:cNvPr>
          <p:cNvCxnSpPr>
            <a:cxnSpLocks/>
            <a:stCxn id="23" idx="5"/>
            <a:endCxn id="27" idx="1"/>
          </p:cNvCxnSpPr>
          <p:nvPr/>
        </p:nvCxnSpPr>
        <p:spPr>
          <a:xfrm>
            <a:off x="1363737" y="4105886"/>
            <a:ext cx="613765" cy="620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C6BC16-7D33-454C-9CB1-41348C63DDAD}"/>
              </a:ext>
            </a:extLst>
          </p:cNvPr>
          <p:cNvCxnSpPr>
            <a:cxnSpLocks/>
            <a:stCxn id="26" idx="2"/>
            <a:endCxn id="16" idx="6"/>
          </p:cNvCxnSpPr>
          <p:nvPr/>
        </p:nvCxnSpPr>
        <p:spPr>
          <a:xfrm flipH="1">
            <a:off x="2927315" y="4041228"/>
            <a:ext cx="843797" cy="91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B5CC35-AAAC-294A-A599-2E8DB8525C61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2106818" y="3385402"/>
            <a:ext cx="664399" cy="68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38DE56-FF47-134E-A7C7-F67215B3AB93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2900533" y="2946595"/>
            <a:ext cx="526345" cy="1121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5797593-65C4-3641-97ED-37A29F8F4256}"/>
              </a:ext>
            </a:extLst>
          </p:cNvPr>
          <p:cNvSpPr/>
          <p:nvPr/>
        </p:nvSpPr>
        <p:spPr>
          <a:xfrm>
            <a:off x="2744435" y="555711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D54AE-E1D8-3840-9F18-43426D25E5D6}"/>
              </a:ext>
            </a:extLst>
          </p:cNvPr>
          <p:cNvCxnSpPr>
            <a:cxnSpLocks/>
            <a:stCxn id="27" idx="5"/>
            <a:endCxn id="74" idx="1"/>
          </p:cNvCxnSpPr>
          <p:nvPr/>
        </p:nvCxnSpPr>
        <p:spPr>
          <a:xfrm>
            <a:off x="2106818" y="4855274"/>
            <a:ext cx="664399" cy="7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/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undirected 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S: susceptible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I: infected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R: recovered/removed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susceptible node at time t has a chance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become infected by one of its infected neighbors, independent of other infected neighbors.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infected node at time t becomes recovered at time t+1.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recovered node stays recovered forever.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blipFill>
                <a:blip r:embed="rId2"/>
                <a:stretch>
                  <a:fillRect l="-621" t="-124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/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model is completely characterized by: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graph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initial states of the nodes</a:t>
                </a:r>
              </a:p>
              <a:p>
                <a:pPr marL="342900" indent="-342900">
                  <a:buAutoNum type="arabicPeriod"/>
                </a:pPr>
                <a:r>
                  <a:rPr lang="en-US" b="0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blipFill>
                <a:blip r:embed="rId3"/>
                <a:stretch>
                  <a:fillRect l="-1231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97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Basic SIR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0DBE55-6FDE-7C43-85DA-E444B287411C}"/>
              </a:ext>
            </a:extLst>
          </p:cNvPr>
          <p:cNvSpPr/>
          <p:nvPr/>
        </p:nvSpPr>
        <p:spPr>
          <a:xfrm>
            <a:off x="2133600" y="1975945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7EF78A-FE69-244C-A834-9FB136394222}"/>
              </a:ext>
            </a:extLst>
          </p:cNvPr>
          <p:cNvSpPr/>
          <p:nvPr/>
        </p:nvSpPr>
        <p:spPr>
          <a:xfrm>
            <a:off x="1950720" y="322930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B9F86-D3E3-5448-9330-4A0238DFCCE4}"/>
              </a:ext>
            </a:extLst>
          </p:cNvPr>
          <p:cNvSpPr/>
          <p:nvPr/>
        </p:nvSpPr>
        <p:spPr>
          <a:xfrm>
            <a:off x="2835875" y="1581808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6C0C0-6A11-D14C-A061-6DF62E14481B}"/>
              </a:ext>
            </a:extLst>
          </p:cNvPr>
          <p:cNvSpPr/>
          <p:nvPr/>
        </p:nvSpPr>
        <p:spPr>
          <a:xfrm>
            <a:off x="3400096" y="279049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0072B5-C392-0C4D-A234-8D225A3C434F}"/>
              </a:ext>
            </a:extLst>
          </p:cNvPr>
          <p:cNvSpPr/>
          <p:nvPr/>
        </p:nvSpPr>
        <p:spPr>
          <a:xfrm>
            <a:off x="2744435" y="404122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37D804-62B2-5E41-86CD-66E98B42DC23}"/>
              </a:ext>
            </a:extLst>
          </p:cNvPr>
          <p:cNvSpPr/>
          <p:nvPr/>
        </p:nvSpPr>
        <p:spPr>
          <a:xfrm>
            <a:off x="1024759" y="1793065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79DC9C-3D90-0541-AFE2-65ECAFF2EB22}"/>
              </a:ext>
            </a:extLst>
          </p:cNvPr>
          <p:cNvSpPr/>
          <p:nvPr/>
        </p:nvSpPr>
        <p:spPr>
          <a:xfrm>
            <a:off x="1207639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6332B0-9490-644C-845B-5D1027632A74}"/>
              </a:ext>
            </a:extLst>
          </p:cNvPr>
          <p:cNvSpPr/>
          <p:nvPr/>
        </p:nvSpPr>
        <p:spPr>
          <a:xfrm>
            <a:off x="1321151" y="27557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A50896-26F0-3548-BE0F-965590104DD9}"/>
              </a:ext>
            </a:extLst>
          </p:cNvPr>
          <p:cNvSpPr/>
          <p:nvPr/>
        </p:nvSpPr>
        <p:spPr>
          <a:xfrm>
            <a:off x="3862552" y="2196569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8C2C73-6FE2-2E48-B94E-61DB1C7279E1}"/>
              </a:ext>
            </a:extLst>
          </p:cNvPr>
          <p:cNvSpPr/>
          <p:nvPr/>
        </p:nvSpPr>
        <p:spPr>
          <a:xfrm>
            <a:off x="3771112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0F4390-4312-6F47-BD08-D517C6C93E2F}"/>
              </a:ext>
            </a:extLst>
          </p:cNvPr>
          <p:cNvSpPr/>
          <p:nvPr/>
        </p:nvSpPr>
        <p:spPr>
          <a:xfrm>
            <a:off x="1950720" y="46991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6C421-7633-8640-BE9E-E3196E2838B5}"/>
              </a:ext>
            </a:extLst>
          </p:cNvPr>
          <p:cNvCxnSpPr>
            <a:stCxn id="17" idx="6"/>
            <a:endCxn id="5" idx="2"/>
          </p:cNvCxnSpPr>
          <p:nvPr/>
        </p:nvCxnSpPr>
        <p:spPr>
          <a:xfrm>
            <a:off x="1207639" y="1884505"/>
            <a:ext cx="925961" cy="182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A1024F-D738-A849-B66C-41E682A0F95D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180857" y="1949163"/>
            <a:ext cx="231734" cy="806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F701B-B042-AE4B-B453-BF544A519B52}"/>
              </a:ext>
            </a:extLst>
          </p:cNvPr>
          <p:cNvCxnSpPr>
            <a:cxnSpLocks/>
            <a:stCxn id="5" idx="7"/>
            <a:endCxn id="13" idx="2"/>
          </p:cNvCxnSpPr>
          <p:nvPr/>
        </p:nvCxnSpPr>
        <p:spPr>
          <a:xfrm flipV="1">
            <a:off x="2289698" y="1673248"/>
            <a:ext cx="546177" cy="329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290047-ED2E-3945-98DB-2E2268DDB935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018755" y="1673248"/>
            <a:ext cx="870579" cy="550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8ACA0A-46ED-B345-A391-CC08F45BB9B5}"/>
              </a:ext>
            </a:extLst>
          </p:cNvPr>
          <p:cNvCxnSpPr>
            <a:cxnSpLocks/>
            <a:stCxn id="15" idx="7"/>
            <a:endCxn id="25" idx="3"/>
          </p:cNvCxnSpPr>
          <p:nvPr/>
        </p:nvCxnSpPr>
        <p:spPr>
          <a:xfrm flipV="1">
            <a:off x="3556194" y="2352667"/>
            <a:ext cx="333140" cy="464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922629-CE35-3241-AD14-2990458552AB}"/>
              </a:ext>
            </a:extLst>
          </p:cNvPr>
          <p:cNvCxnSpPr>
            <a:cxnSpLocks/>
            <a:stCxn id="24" idx="5"/>
            <a:endCxn id="12" idx="1"/>
          </p:cNvCxnSpPr>
          <p:nvPr/>
        </p:nvCxnSpPr>
        <p:spPr>
          <a:xfrm>
            <a:off x="1477249" y="2911818"/>
            <a:ext cx="500253" cy="34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091568-46DB-9049-9E3A-0D9FF87B3A4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545179" y="2965495"/>
            <a:ext cx="317373" cy="984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AF5A13-012D-984E-93D7-64DB6A531ECA}"/>
              </a:ext>
            </a:extLst>
          </p:cNvPr>
          <p:cNvCxnSpPr>
            <a:cxnSpLocks/>
          </p:cNvCxnSpPr>
          <p:nvPr/>
        </p:nvCxnSpPr>
        <p:spPr>
          <a:xfrm>
            <a:off x="2249233" y="2133290"/>
            <a:ext cx="366217" cy="597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F0AFE1F-F96D-A247-9C21-3F2FA666E41C}"/>
              </a:ext>
            </a:extLst>
          </p:cNvPr>
          <p:cNvSpPr/>
          <p:nvPr/>
        </p:nvSpPr>
        <p:spPr>
          <a:xfrm>
            <a:off x="2562786" y="270686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1F45C2-6BD7-DA44-8B4A-0795BF2ACA66}"/>
              </a:ext>
            </a:extLst>
          </p:cNvPr>
          <p:cNvCxnSpPr>
            <a:cxnSpLocks/>
            <a:stCxn id="50" idx="6"/>
            <a:endCxn id="15" idx="2"/>
          </p:cNvCxnSpPr>
          <p:nvPr/>
        </p:nvCxnSpPr>
        <p:spPr>
          <a:xfrm>
            <a:off x="2745666" y="2798306"/>
            <a:ext cx="654430" cy="83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585ED0-642F-3848-BDA5-EDFE2E1ACE25}"/>
              </a:ext>
            </a:extLst>
          </p:cNvPr>
          <p:cNvCxnSpPr>
            <a:cxnSpLocks/>
            <a:stCxn id="12" idx="7"/>
            <a:endCxn id="50" idx="3"/>
          </p:cNvCxnSpPr>
          <p:nvPr/>
        </p:nvCxnSpPr>
        <p:spPr>
          <a:xfrm flipV="1">
            <a:off x="2106818" y="2862964"/>
            <a:ext cx="482750" cy="393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34D5A3-57DF-0A4A-BE0B-24B983B7C86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362102" y="3385402"/>
            <a:ext cx="615400" cy="610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3524B4-B29F-5644-9867-04ACDFCD2E03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104756" y="4197326"/>
            <a:ext cx="666461" cy="574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8A3864-8129-8743-ABA0-EB303FBAB834}"/>
              </a:ext>
            </a:extLst>
          </p:cNvPr>
          <p:cNvCxnSpPr>
            <a:cxnSpLocks/>
            <a:stCxn id="23" idx="5"/>
            <a:endCxn id="27" idx="1"/>
          </p:cNvCxnSpPr>
          <p:nvPr/>
        </p:nvCxnSpPr>
        <p:spPr>
          <a:xfrm>
            <a:off x="1363737" y="4105886"/>
            <a:ext cx="613765" cy="620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C6BC16-7D33-454C-9CB1-41348C63DDAD}"/>
              </a:ext>
            </a:extLst>
          </p:cNvPr>
          <p:cNvCxnSpPr>
            <a:cxnSpLocks/>
            <a:stCxn id="26" idx="2"/>
            <a:endCxn id="16" idx="6"/>
          </p:cNvCxnSpPr>
          <p:nvPr/>
        </p:nvCxnSpPr>
        <p:spPr>
          <a:xfrm flipH="1">
            <a:off x="2927315" y="4041228"/>
            <a:ext cx="843797" cy="91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B5CC35-AAAC-294A-A599-2E8DB8525C61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2106818" y="3385402"/>
            <a:ext cx="664399" cy="68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38DE56-FF47-134E-A7C7-F67215B3AB93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2900533" y="2946595"/>
            <a:ext cx="526345" cy="1121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5797593-65C4-3641-97ED-37A29F8F4256}"/>
              </a:ext>
            </a:extLst>
          </p:cNvPr>
          <p:cNvSpPr/>
          <p:nvPr/>
        </p:nvSpPr>
        <p:spPr>
          <a:xfrm>
            <a:off x="2744435" y="5557110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D54AE-E1D8-3840-9F18-43426D25E5D6}"/>
              </a:ext>
            </a:extLst>
          </p:cNvPr>
          <p:cNvCxnSpPr>
            <a:cxnSpLocks/>
            <a:stCxn id="27" idx="5"/>
            <a:endCxn id="74" idx="1"/>
          </p:cNvCxnSpPr>
          <p:nvPr/>
        </p:nvCxnSpPr>
        <p:spPr>
          <a:xfrm>
            <a:off x="2106818" y="4855274"/>
            <a:ext cx="664399" cy="7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/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undirected 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S: susceptible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I: infected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R: recovered/removed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susceptible node at time t has a chance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become infected by one of its infected neighbors, independent of other infected neighbors.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infected node at time t becomes recovered at time t+1.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recovered node stays recovered forever.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blipFill>
                <a:blip r:embed="rId2"/>
                <a:stretch>
                  <a:fillRect l="-621" t="-124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/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model is completely characterized by: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graph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initial states of the nodes</a:t>
                </a:r>
              </a:p>
              <a:p>
                <a:pPr marL="342900" indent="-342900">
                  <a:buAutoNum type="arabicPeriod"/>
                </a:pPr>
                <a:r>
                  <a:rPr lang="en-US" b="0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blipFill>
                <a:blip r:embed="rId3"/>
                <a:stretch>
                  <a:fillRect l="-1231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58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Basic SIR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0DBE55-6FDE-7C43-85DA-E444B287411C}"/>
              </a:ext>
            </a:extLst>
          </p:cNvPr>
          <p:cNvSpPr/>
          <p:nvPr/>
        </p:nvSpPr>
        <p:spPr>
          <a:xfrm>
            <a:off x="2133600" y="1975945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7EF78A-FE69-244C-A834-9FB136394222}"/>
              </a:ext>
            </a:extLst>
          </p:cNvPr>
          <p:cNvSpPr/>
          <p:nvPr/>
        </p:nvSpPr>
        <p:spPr>
          <a:xfrm>
            <a:off x="1950720" y="322930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B9F86-D3E3-5448-9330-4A0238DFCCE4}"/>
              </a:ext>
            </a:extLst>
          </p:cNvPr>
          <p:cNvSpPr/>
          <p:nvPr/>
        </p:nvSpPr>
        <p:spPr>
          <a:xfrm>
            <a:off x="2835875" y="1581808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6C0C0-6A11-D14C-A061-6DF62E14481B}"/>
              </a:ext>
            </a:extLst>
          </p:cNvPr>
          <p:cNvSpPr/>
          <p:nvPr/>
        </p:nvSpPr>
        <p:spPr>
          <a:xfrm>
            <a:off x="3400096" y="279049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0072B5-C392-0C4D-A234-8D225A3C434F}"/>
              </a:ext>
            </a:extLst>
          </p:cNvPr>
          <p:cNvSpPr/>
          <p:nvPr/>
        </p:nvSpPr>
        <p:spPr>
          <a:xfrm>
            <a:off x="2744435" y="404122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37D804-62B2-5E41-86CD-66E98B42DC23}"/>
              </a:ext>
            </a:extLst>
          </p:cNvPr>
          <p:cNvSpPr/>
          <p:nvPr/>
        </p:nvSpPr>
        <p:spPr>
          <a:xfrm>
            <a:off x="1024759" y="1793065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79DC9C-3D90-0541-AFE2-65ECAFF2EB22}"/>
              </a:ext>
            </a:extLst>
          </p:cNvPr>
          <p:cNvSpPr/>
          <p:nvPr/>
        </p:nvSpPr>
        <p:spPr>
          <a:xfrm>
            <a:off x="1207639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6332B0-9490-644C-845B-5D1027632A74}"/>
              </a:ext>
            </a:extLst>
          </p:cNvPr>
          <p:cNvSpPr/>
          <p:nvPr/>
        </p:nvSpPr>
        <p:spPr>
          <a:xfrm>
            <a:off x="1321151" y="27557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A50896-26F0-3548-BE0F-965590104DD9}"/>
              </a:ext>
            </a:extLst>
          </p:cNvPr>
          <p:cNvSpPr/>
          <p:nvPr/>
        </p:nvSpPr>
        <p:spPr>
          <a:xfrm>
            <a:off x="3862552" y="2196569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8C2C73-6FE2-2E48-B94E-61DB1C7279E1}"/>
              </a:ext>
            </a:extLst>
          </p:cNvPr>
          <p:cNvSpPr/>
          <p:nvPr/>
        </p:nvSpPr>
        <p:spPr>
          <a:xfrm>
            <a:off x="3771112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0F4390-4312-6F47-BD08-D517C6C93E2F}"/>
              </a:ext>
            </a:extLst>
          </p:cNvPr>
          <p:cNvSpPr/>
          <p:nvPr/>
        </p:nvSpPr>
        <p:spPr>
          <a:xfrm>
            <a:off x="1950720" y="46991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6C421-7633-8640-BE9E-E3196E2838B5}"/>
              </a:ext>
            </a:extLst>
          </p:cNvPr>
          <p:cNvCxnSpPr>
            <a:stCxn id="17" idx="6"/>
            <a:endCxn id="5" idx="2"/>
          </p:cNvCxnSpPr>
          <p:nvPr/>
        </p:nvCxnSpPr>
        <p:spPr>
          <a:xfrm>
            <a:off x="1207639" y="1884505"/>
            <a:ext cx="925961" cy="182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A1024F-D738-A849-B66C-41E682A0F95D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180857" y="1949163"/>
            <a:ext cx="231734" cy="806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F701B-B042-AE4B-B453-BF544A519B52}"/>
              </a:ext>
            </a:extLst>
          </p:cNvPr>
          <p:cNvCxnSpPr>
            <a:cxnSpLocks/>
            <a:stCxn id="5" idx="7"/>
            <a:endCxn id="13" idx="2"/>
          </p:cNvCxnSpPr>
          <p:nvPr/>
        </p:nvCxnSpPr>
        <p:spPr>
          <a:xfrm flipV="1">
            <a:off x="2289698" y="1673248"/>
            <a:ext cx="546177" cy="329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290047-ED2E-3945-98DB-2E2268DDB935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018755" y="1673248"/>
            <a:ext cx="870579" cy="550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8ACA0A-46ED-B345-A391-CC08F45BB9B5}"/>
              </a:ext>
            </a:extLst>
          </p:cNvPr>
          <p:cNvCxnSpPr>
            <a:cxnSpLocks/>
            <a:stCxn id="15" idx="7"/>
            <a:endCxn id="25" idx="3"/>
          </p:cNvCxnSpPr>
          <p:nvPr/>
        </p:nvCxnSpPr>
        <p:spPr>
          <a:xfrm flipV="1">
            <a:off x="3556194" y="2352667"/>
            <a:ext cx="333140" cy="464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922629-CE35-3241-AD14-2990458552AB}"/>
              </a:ext>
            </a:extLst>
          </p:cNvPr>
          <p:cNvCxnSpPr>
            <a:cxnSpLocks/>
            <a:stCxn id="24" idx="5"/>
            <a:endCxn id="12" idx="1"/>
          </p:cNvCxnSpPr>
          <p:nvPr/>
        </p:nvCxnSpPr>
        <p:spPr>
          <a:xfrm>
            <a:off x="1477249" y="2911818"/>
            <a:ext cx="500253" cy="34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091568-46DB-9049-9E3A-0D9FF87B3A4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545179" y="2965495"/>
            <a:ext cx="317373" cy="984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AF5A13-012D-984E-93D7-64DB6A531ECA}"/>
              </a:ext>
            </a:extLst>
          </p:cNvPr>
          <p:cNvCxnSpPr>
            <a:cxnSpLocks/>
          </p:cNvCxnSpPr>
          <p:nvPr/>
        </p:nvCxnSpPr>
        <p:spPr>
          <a:xfrm>
            <a:off x="2249233" y="2133290"/>
            <a:ext cx="366217" cy="597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F0AFE1F-F96D-A247-9C21-3F2FA666E41C}"/>
              </a:ext>
            </a:extLst>
          </p:cNvPr>
          <p:cNvSpPr/>
          <p:nvPr/>
        </p:nvSpPr>
        <p:spPr>
          <a:xfrm>
            <a:off x="2562786" y="270686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1F45C2-6BD7-DA44-8B4A-0795BF2ACA66}"/>
              </a:ext>
            </a:extLst>
          </p:cNvPr>
          <p:cNvCxnSpPr>
            <a:cxnSpLocks/>
            <a:stCxn id="50" idx="6"/>
            <a:endCxn id="15" idx="2"/>
          </p:cNvCxnSpPr>
          <p:nvPr/>
        </p:nvCxnSpPr>
        <p:spPr>
          <a:xfrm>
            <a:off x="2745666" y="2798306"/>
            <a:ext cx="654430" cy="83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585ED0-642F-3848-BDA5-EDFE2E1ACE25}"/>
              </a:ext>
            </a:extLst>
          </p:cNvPr>
          <p:cNvCxnSpPr>
            <a:cxnSpLocks/>
            <a:stCxn id="12" idx="7"/>
            <a:endCxn id="50" idx="3"/>
          </p:cNvCxnSpPr>
          <p:nvPr/>
        </p:nvCxnSpPr>
        <p:spPr>
          <a:xfrm flipV="1">
            <a:off x="2106818" y="2862964"/>
            <a:ext cx="482750" cy="393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34D5A3-57DF-0A4A-BE0B-24B983B7C86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362102" y="3385402"/>
            <a:ext cx="615400" cy="610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3524B4-B29F-5644-9867-04ACDFCD2E03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104756" y="4197326"/>
            <a:ext cx="666461" cy="574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8A3864-8129-8743-ABA0-EB303FBAB834}"/>
              </a:ext>
            </a:extLst>
          </p:cNvPr>
          <p:cNvCxnSpPr>
            <a:cxnSpLocks/>
            <a:stCxn id="23" idx="5"/>
            <a:endCxn id="27" idx="1"/>
          </p:cNvCxnSpPr>
          <p:nvPr/>
        </p:nvCxnSpPr>
        <p:spPr>
          <a:xfrm>
            <a:off x="1363737" y="4105886"/>
            <a:ext cx="613765" cy="620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C6BC16-7D33-454C-9CB1-41348C63DDAD}"/>
              </a:ext>
            </a:extLst>
          </p:cNvPr>
          <p:cNvCxnSpPr>
            <a:cxnSpLocks/>
            <a:stCxn id="26" idx="2"/>
            <a:endCxn id="16" idx="6"/>
          </p:cNvCxnSpPr>
          <p:nvPr/>
        </p:nvCxnSpPr>
        <p:spPr>
          <a:xfrm flipH="1">
            <a:off x="2927315" y="4041228"/>
            <a:ext cx="843797" cy="91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B5CC35-AAAC-294A-A599-2E8DB8525C61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2106818" y="3385402"/>
            <a:ext cx="664399" cy="68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38DE56-FF47-134E-A7C7-F67215B3AB93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2900533" y="2946595"/>
            <a:ext cx="526345" cy="1121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5797593-65C4-3641-97ED-37A29F8F4256}"/>
              </a:ext>
            </a:extLst>
          </p:cNvPr>
          <p:cNvSpPr/>
          <p:nvPr/>
        </p:nvSpPr>
        <p:spPr>
          <a:xfrm>
            <a:off x="2744435" y="5557110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D54AE-E1D8-3840-9F18-43426D25E5D6}"/>
              </a:ext>
            </a:extLst>
          </p:cNvPr>
          <p:cNvCxnSpPr>
            <a:cxnSpLocks/>
            <a:stCxn id="27" idx="5"/>
            <a:endCxn id="74" idx="1"/>
          </p:cNvCxnSpPr>
          <p:nvPr/>
        </p:nvCxnSpPr>
        <p:spPr>
          <a:xfrm>
            <a:off x="2106818" y="4855274"/>
            <a:ext cx="664399" cy="7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/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undirected 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S: susceptible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I: infected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R: recovered/removed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susceptible node at time t has a chance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become infected by one of its infected neighbors, independent of other infected neighbors.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infected node at time t becomes recovered at time t+1.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recovered node stays recovered forever.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blipFill>
                <a:blip r:embed="rId2"/>
                <a:stretch>
                  <a:fillRect l="-621" t="-124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/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model is completely characterized by: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graph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initial states of the nodes</a:t>
                </a:r>
              </a:p>
              <a:p>
                <a:pPr marL="342900" indent="-342900">
                  <a:buAutoNum type="arabicPeriod"/>
                </a:pPr>
                <a:r>
                  <a:rPr lang="en-US" b="0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blipFill>
                <a:blip r:embed="rId3"/>
                <a:stretch>
                  <a:fillRect l="-1231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05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Basic SIR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0DBE55-6FDE-7C43-85DA-E444B287411C}"/>
              </a:ext>
            </a:extLst>
          </p:cNvPr>
          <p:cNvSpPr/>
          <p:nvPr/>
        </p:nvSpPr>
        <p:spPr>
          <a:xfrm>
            <a:off x="2133600" y="1975945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7EF78A-FE69-244C-A834-9FB136394222}"/>
              </a:ext>
            </a:extLst>
          </p:cNvPr>
          <p:cNvSpPr/>
          <p:nvPr/>
        </p:nvSpPr>
        <p:spPr>
          <a:xfrm>
            <a:off x="1950720" y="322930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B9F86-D3E3-5448-9330-4A0238DFCCE4}"/>
              </a:ext>
            </a:extLst>
          </p:cNvPr>
          <p:cNvSpPr/>
          <p:nvPr/>
        </p:nvSpPr>
        <p:spPr>
          <a:xfrm>
            <a:off x="2835875" y="1581808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6C0C0-6A11-D14C-A061-6DF62E14481B}"/>
              </a:ext>
            </a:extLst>
          </p:cNvPr>
          <p:cNvSpPr/>
          <p:nvPr/>
        </p:nvSpPr>
        <p:spPr>
          <a:xfrm>
            <a:off x="3400096" y="279049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0072B5-C392-0C4D-A234-8D225A3C434F}"/>
              </a:ext>
            </a:extLst>
          </p:cNvPr>
          <p:cNvSpPr/>
          <p:nvPr/>
        </p:nvSpPr>
        <p:spPr>
          <a:xfrm>
            <a:off x="2744435" y="404122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37D804-62B2-5E41-86CD-66E98B42DC23}"/>
              </a:ext>
            </a:extLst>
          </p:cNvPr>
          <p:cNvSpPr/>
          <p:nvPr/>
        </p:nvSpPr>
        <p:spPr>
          <a:xfrm>
            <a:off x="1024759" y="1793065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79DC9C-3D90-0541-AFE2-65ECAFF2EB22}"/>
              </a:ext>
            </a:extLst>
          </p:cNvPr>
          <p:cNvSpPr/>
          <p:nvPr/>
        </p:nvSpPr>
        <p:spPr>
          <a:xfrm>
            <a:off x="1207639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6332B0-9490-644C-845B-5D1027632A74}"/>
              </a:ext>
            </a:extLst>
          </p:cNvPr>
          <p:cNvSpPr/>
          <p:nvPr/>
        </p:nvSpPr>
        <p:spPr>
          <a:xfrm>
            <a:off x="1321151" y="27557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A50896-26F0-3548-BE0F-965590104DD9}"/>
              </a:ext>
            </a:extLst>
          </p:cNvPr>
          <p:cNvSpPr/>
          <p:nvPr/>
        </p:nvSpPr>
        <p:spPr>
          <a:xfrm>
            <a:off x="3862552" y="2196569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8C2C73-6FE2-2E48-B94E-61DB1C7279E1}"/>
              </a:ext>
            </a:extLst>
          </p:cNvPr>
          <p:cNvSpPr/>
          <p:nvPr/>
        </p:nvSpPr>
        <p:spPr>
          <a:xfrm>
            <a:off x="3771112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0F4390-4312-6F47-BD08-D517C6C93E2F}"/>
              </a:ext>
            </a:extLst>
          </p:cNvPr>
          <p:cNvSpPr/>
          <p:nvPr/>
        </p:nvSpPr>
        <p:spPr>
          <a:xfrm>
            <a:off x="1950720" y="46991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6C421-7633-8640-BE9E-E3196E2838B5}"/>
              </a:ext>
            </a:extLst>
          </p:cNvPr>
          <p:cNvCxnSpPr>
            <a:stCxn id="17" idx="6"/>
            <a:endCxn id="5" idx="2"/>
          </p:cNvCxnSpPr>
          <p:nvPr/>
        </p:nvCxnSpPr>
        <p:spPr>
          <a:xfrm>
            <a:off x="1207639" y="1884505"/>
            <a:ext cx="925961" cy="182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A1024F-D738-A849-B66C-41E682A0F95D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180857" y="1949163"/>
            <a:ext cx="231734" cy="806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F701B-B042-AE4B-B453-BF544A519B52}"/>
              </a:ext>
            </a:extLst>
          </p:cNvPr>
          <p:cNvCxnSpPr>
            <a:cxnSpLocks/>
            <a:stCxn id="5" idx="7"/>
            <a:endCxn id="13" idx="2"/>
          </p:cNvCxnSpPr>
          <p:nvPr/>
        </p:nvCxnSpPr>
        <p:spPr>
          <a:xfrm flipV="1">
            <a:off x="2289698" y="1673248"/>
            <a:ext cx="546177" cy="329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290047-ED2E-3945-98DB-2E2268DDB935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018755" y="1673248"/>
            <a:ext cx="870579" cy="550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8ACA0A-46ED-B345-A391-CC08F45BB9B5}"/>
              </a:ext>
            </a:extLst>
          </p:cNvPr>
          <p:cNvCxnSpPr>
            <a:cxnSpLocks/>
            <a:stCxn id="15" idx="7"/>
            <a:endCxn id="25" idx="3"/>
          </p:cNvCxnSpPr>
          <p:nvPr/>
        </p:nvCxnSpPr>
        <p:spPr>
          <a:xfrm flipV="1">
            <a:off x="3556194" y="2352667"/>
            <a:ext cx="333140" cy="464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922629-CE35-3241-AD14-2990458552AB}"/>
              </a:ext>
            </a:extLst>
          </p:cNvPr>
          <p:cNvCxnSpPr>
            <a:cxnSpLocks/>
            <a:stCxn id="24" idx="5"/>
            <a:endCxn id="12" idx="1"/>
          </p:cNvCxnSpPr>
          <p:nvPr/>
        </p:nvCxnSpPr>
        <p:spPr>
          <a:xfrm>
            <a:off x="1477249" y="2911818"/>
            <a:ext cx="500253" cy="34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091568-46DB-9049-9E3A-0D9FF87B3A4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545179" y="2965495"/>
            <a:ext cx="317373" cy="984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AF5A13-012D-984E-93D7-64DB6A531ECA}"/>
              </a:ext>
            </a:extLst>
          </p:cNvPr>
          <p:cNvCxnSpPr>
            <a:cxnSpLocks/>
          </p:cNvCxnSpPr>
          <p:nvPr/>
        </p:nvCxnSpPr>
        <p:spPr>
          <a:xfrm>
            <a:off x="2249233" y="2133290"/>
            <a:ext cx="366217" cy="597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F0AFE1F-F96D-A247-9C21-3F2FA666E41C}"/>
              </a:ext>
            </a:extLst>
          </p:cNvPr>
          <p:cNvSpPr/>
          <p:nvPr/>
        </p:nvSpPr>
        <p:spPr>
          <a:xfrm>
            <a:off x="2562786" y="2706866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1F45C2-6BD7-DA44-8B4A-0795BF2ACA66}"/>
              </a:ext>
            </a:extLst>
          </p:cNvPr>
          <p:cNvCxnSpPr>
            <a:cxnSpLocks/>
            <a:stCxn id="50" idx="6"/>
            <a:endCxn id="15" idx="2"/>
          </p:cNvCxnSpPr>
          <p:nvPr/>
        </p:nvCxnSpPr>
        <p:spPr>
          <a:xfrm>
            <a:off x="2745666" y="2798306"/>
            <a:ext cx="654430" cy="83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585ED0-642F-3848-BDA5-EDFE2E1ACE25}"/>
              </a:ext>
            </a:extLst>
          </p:cNvPr>
          <p:cNvCxnSpPr>
            <a:cxnSpLocks/>
            <a:stCxn id="12" idx="7"/>
            <a:endCxn id="50" idx="3"/>
          </p:cNvCxnSpPr>
          <p:nvPr/>
        </p:nvCxnSpPr>
        <p:spPr>
          <a:xfrm flipV="1">
            <a:off x="2106818" y="2862964"/>
            <a:ext cx="482750" cy="393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34D5A3-57DF-0A4A-BE0B-24B983B7C86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362102" y="3385402"/>
            <a:ext cx="615400" cy="610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3524B4-B29F-5644-9867-04ACDFCD2E03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104756" y="4197326"/>
            <a:ext cx="666461" cy="574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8A3864-8129-8743-ABA0-EB303FBAB834}"/>
              </a:ext>
            </a:extLst>
          </p:cNvPr>
          <p:cNvCxnSpPr>
            <a:cxnSpLocks/>
            <a:stCxn id="23" idx="5"/>
            <a:endCxn id="27" idx="1"/>
          </p:cNvCxnSpPr>
          <p:nvPr/>
        </p:nvCxnSpPr>
        <p:spPr>
          <a:xfrm>
            <a:off x="1363737" y="4105886"/>
            <a:ext cx="613765" cy="620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C6BC16-7D33-454C-9CB1-41348C63DDAD}"/>
              </a:ext>
            </a:extLst>
          </p:cNvPr>
          <p:cNvCxnSpPr>
            <a:cxnSpLocks/>
            <a:stCxn id="26" idx="2"/>
            <a:endCxn id="16" idx="6"/>
          </p:cNvCxnSpPr>
          <p:nvPr/>
        </p:nvCxnSpPr>
        <p:spPr>
          <a:xfrm flipH="1">
            <a:off x="2927315" y="4041228"/>
            <a:ext cx="843797" cy="91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B5CC35-AAAC-294A-A599-2E8DB8525C61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2106818" y="3385402"/>
            <a:ext cx="664399" cy="68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38DE56-FF47-134E-A7C7-F67215B3AB93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2900533" y="2946595"/>
            <a:ext cx="526345" cy="1121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5797593-65C4-3641-97ED-37A29F8F4256}"/>
              </a:ext>
            </a:extLst>
          </p:cNvPr>
          <p:cNvSpPr/>
          <p:nvPr/>
        </p:nvSpPr>
        <p:spPr>
          <a:xfrm>
            <a:off x="2744435" y="5557110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D54AE-E1D8-3840-9F18-43426D25E5D6}"/>
              </a:ext>
            </a:extLst>
          </p:cNvPr>
          <p:cNvCxnSpPr>
            <a:cxnSpLocks/>
            <a:stCxn id="27" idx="5"/>
            <a:endCxn id="74" idx="1"/>
          </p:cNvCxnSpPr>
          <p:nvPr/>
        </p:nvCxnSpPr>
        <p:spPr>
          <a:xfrm>
            <a:off x="2106818" y="4855274"/>
            <a:ext cx="664399" cy="7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/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undirected 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S: susceptible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I: infected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R: recovered/removed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susceptible node at time t has a chance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become infected by one of its infected neighbors, independent of other infected neighbors.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infected node at time t becomes recovered at time t+1.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recovered node stays recovered forever.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blipFill>
                <a:blip r:embed="rId2"/>
                <a:stretch>
                  <a:fillRect l="-621" t="-124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/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model is completely characterized by: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graph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initial states of the nodes</a:t>
                </a:r>
              </a:p>
              <a:p>
                <a:pPr marL="342900" indent="-342900">
                  <a:buAutoNum type="arabicPeriod"/>
                </a:pPr>
                <a:r>
                  <a:rPr lang="en-US" b="0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blipFill>
                <a:blip r:embed="rId3"/>
                <a:stretch>
                  <a:fillRect l="-1231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37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Simulation on a complete graph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37D804-62B2-5E41-86CD-66E98B42DC23}"/>
              </a:ext>
            </a:extLst>
          </p:cNvPr>
          <p:cNvSpPr/>
          <p:nvPr/>
        </p:nvSpPr>
        <p:spPr>
          <a:xfrm>
            <a:off x="1876112" y="1407921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6C421-7633-8640-BE9E-E3196E2838B5}"/>
              </a:ext>
            </a:extLst>
          </p:cNvPr>
          <p:cNvCxnSpPr>
            <a:cxnSpLocks/>
            <a:stCxn id="35" idx="7"/>
            <a:endCxn id="17" idx="2"/>
          </p:cNvCxnSpPr>
          <p:nvPr/>
        </p:nvCxnSpPr>
        <p:spPr>
          <a:xfrm flipV="1">
            <a:off x="1121929" y="1499361"/>
            <a:ext cx="754183" cy="481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A1024F-D738-A849-B66C-41E682A0F95D}"/>
              </a:ext>
            </a:extLst>
          </p:cNvPr>
          <p:cNvCxnSpPr>
            <a:cxnSpLocks/>
            <a:endCxn id="40" idx="7"/>
          </p:cNvCxnSpPr>
          <p:nvPr/>
        </p:nvCxnSpPr>
        <p:spPr>
          <a:xfrm>
            <a:off x="2906779" y="2151851"/>
            <a:ext cx="26965" cy="7271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8C4E973-90A8-F94A-AFAA-2C9DC200B021}"/>
              </a:ext>
            </a:extLst>
          </p:cNvPr>
          <p:cNvSpPr/>
          <p:nvPr/>
        </p:nvSpPr>
        <p:spPr>
          <a:xfrm>
            <a:off x="965831" y="1954351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336A31-92EC-C740-B956-546FF16811CD}"/>
              </a:ext>
            </a:extLst>
          </p:cNvPr>
          <p:cNvSpPr/>
          <p:nvPr/>
        </p:nvSpPr>
        <p:spPr>
          <a:xfrm>
            <a:off x="965831" y="2852221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B71304-E34F-B042-83A4-E4B6CBF4486B}"/>
              </a:ext>
            </a:extLst>
          </p:cNvPr>
          <p:cNvSpPr/>
          <p:nvPr/>
        </p:nvSpPr>
        <p:spPr>
          <a:xfrm>
            <a:off x="1876112" y="3543826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B64C082-D6BE-FC41-8CD4-92A2957C5D2F}"/>
              </a:ext>
            </a:extLst>
          </p:cNvPr>
          <p:cNvSpPr/>
          <p:nvPr/>
        </p:nvSpPr>
        <p:spPr>
          <a:xfrm>
            <a:off x="2777646" y="1954351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F0E826A-723F-6349-9A3E-FB505BEE08E5}"/>
              </a:ext>
            </a:extLst>
          </p:cNvPr>
          <p:cNvSpPr/>
          <p:nvPr/>
        </p:nvSpPr>
        <p:spPr>
          <a:xfrm>
            <a:off x="2777646" y="2852221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3B7E0-A4DA-734C-8D67-2DB5E1E71A6F}"/>
              </a:ext>
            </a:extLst>
          </p:cNvPr>
          <p:cNvCxnSpPr>
            <a:cxnSpLocks/>
            <a:stCxn id="36" idx="7"/>
            <a:endCxn id="17" idx="3"/>
          </p:cNvCxnSpPr>
          <p:nvPr/>
        </p:nvCxnSpPr>
        <p:spPr>
          <a:xfrm flipV="1">
            <a:off x="1121929" y="1564019"/>
            <a:ext cx="780965" cy="13149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9E280E7-CD45-3940-B427-AB4A8BC0AF31}"/>
              </a:ext>
            </a:extLst>
          </p:cNvPr>
          <p:cNvCxnSpPr>
            <a:cxnSpLocks/>
            <a:stCxn id="38" idx="0"/>
            <a:endCxn id="17" idx="4"/>
          </p:cNvCxnSpPr>
          <p:nvPr/>
        </p:nvCxnSpPr>
        <p:spPr>
          <a:xfrm flipV="1">
            <a:off x="1967552" y="1590801"/>
            <a:ext cx="0" cy="1953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E7E16C-EF5A-2E49-A519-DA1579473AF9}"/>
              </a:ext>
            </a:extLst>
          </p:cNvPr>
          <p:cNvCxnSpPr>
            <a:cxnSpLocks/>
            <a:stCxn id="40" idx="0"/>
            <a:endCxn id="17" idx="5"/>
          </p:cNvCxnSpPr>
          <p:nvPr/>
        </p:nvCxnSpPr>
        <p:spPr>
          <a:xfrm flipH="1" flipV="1">
            <a:off x="2032210" y="1564019"/>
            <a:ext cx="836876" cy="1288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0496298-B754-FA47-8A0B-625620447AD5}"/>
              </a:ext>
            </a:extLst>
          </p:cNvPr>
          <p:cNvCxnSpPr>
            <a:cxnSpLocks/>
            <a:stCxn id="17" idx="6"/>
            <a:endCxn id="39" idx="1"/>
          </p:cNvCxnSpPr>
          <p:nvPr/>
        </p:nvCxnSpPr>
        <p:spPr>
          <a:xfrm>
            <a:off x="2058992" y="1499361"/>
            <a:ext cx="745436" cy="481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6AD3533-A067-1140-AB6B-859ADE276DB9}"/>
              </a:ext>
            </a:extLst>
          </p:cNvPr>
          <p:cNvCxnSpPr>
            <a:cxnSpLocks/>
            <a:stCxn id="35" idx="4"/>
            <a:endCxn id="36" idx="0"/>
          </p:cNvCxnSpPr>
          <p:nvPr/>
        </p:nvCxnSpPr>
        <p:spPr>
          <a:xfrm>
            <a:off x="1057271" y="2137231"/>
            <a:ext cx="0" cy="714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9A1AB9-1977-4E4A-B14C-40243F190372}"/>
              </a:ext>
            </a:extLst>
          </p:cNvPr>
          <p:cNvCxnSpPr>
            <a:cxnSpLocks/>
            <a:stCxn id="35" idx="5"/>
            <a:endCxn id="38" idx="1"/>
          </p:cNvCxnSpPr>
          <p:nvPr/>
        </p:nvCxnSpPr>
        <p:spPr>
          <a:xfrm>
            <a:off x="1121929" y="2110449"/>
            <a:ext cx="780965" cy="1460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EA7821-BFD8-3648-8B09-1025BBF0800F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>
            <a:off x="1148711" y="2045791"/>
            <a:ext cx="1628935" cy="897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C2FCD5-ED22-B34E-AF1F-5827D9736132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1148711" y="2045791"/>
            <a:ext cx="16289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22E14EC-F4F7-EA46-A0C1-BA6193EE6A55}"/>
              </a:ext>
            </a:extLst>
          </p:cNvPr>
          <p:cNvCxnSpPr>
            <a:cxnSpLocks/>
            <a:stCxn id="36" idx="4"/>
            <a:endCxn id="38" idx="2"/>
          </p:cNvCxnSpPr>
          <p:nvPr/>
        </p:nvCxnSpPr>
        <p:spPr>
          <a:xfrm>
            <a:off x="1057271" y="3035101"/>
            <a:ext cx="818841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35711B-2158-AF4F-A71F-1F6D3356CC35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148711" y="2943661"/>
            <a:ext cx="1628935" cy="29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1E07109-B0C0-3343-996E-E5969BC94520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148711" y="2110449"/>
            <a:ext cx="1655717" cy="788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14248C-850E-254D-8A8C-D2EFDCC46064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2086947" y="3008319"/>
            <a:ext cx="717481" cy="605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3A399D8-4A3A-4949-BE19-F0F0232512F5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2057297" y="2137231"/>
            <a:ext cx="811789" cy="1406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D416A9C-6D79-334A-8430-2DAAC38EA10B}"/>
                  </a:ext>
                </a:extLst>
              </p:cNvPr>
              <p:cNvSpPr txBox="1"/>
              <p:nvPr/>
            </p:nvSpPr>
            <p:spPr>
              <a:xfrm>
                <a:off x="5226908" y="1099751"/>
                <a:ext cx="52763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Total number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Initial number of infected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Infection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D416A9C-6D79-334A-8430-2DAAC38EA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908" y="1099751"/>
                <a:ext cx="5276335" cy="1200329"/>
              </a:xfrm>
              <a:prstGeom prst="rect">
                <a:avLst/>
              </a:prstGeom>
              <a:blipFill>
                <a:blip r:embed="rId2"/>
                <a:stretch>
                  <a:fillRect l="-962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A963207-4054-3C4F-99BE-4D63556D2C59}"/>
                  </a:ext>
                </a:extLst>
              </p:cNvPr>
              <p:cNvSpPr txBox="1"/>
              <p:nvPr/>
            </p:nvSpPr>
            <p:spPr>
              <a:xfrm>
                <a:off x="5226908" y="2735018"/>
                <a:ext cx="52763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number of susceptible nodes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number of infected nodes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number of recovered nodes at time t</a:t>
                </a: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A963207-4054-3C4F-99BE-4D63556D2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908" y="2735018"/>
                <a:ext cx="5276335" cy="923330"/>
              </a:xfrm>
              <a:prstGeom prst="rect">
                <a:avLst/>
              </a:prstGeom>
              <a:blipFill>
                <a:blip r:embed="rId3"/>
                <a:stretch>
                  <a:fillRect l="-721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C689C79-1720-7D47-912D-E2AFF6E29DD5}"/>
                  </a:ext>
                </a:extLst>
              </p:cNvPr>
              <p:cNvSpPr txBox="1"/>
              <p:nvPr/>
            </p:nvSpPr>
            <p:spPr>
              <a:xfrm>
                <a:off x="5226908" y="4096256"/>
                <a:ext cx="52763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you are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C689C79-1720-7D47-912D-E2AFF6E2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908" y="4096256"/>
                <a:ext cx="5276335" cy="1200329"/>
              </a:xfrm>
              <a:prstGeom prst="rect">
                <a:avLst/>
              </a:prstGeom>
              <a:blipFill>
                <a:blip r:embed="rId4"/>
                <a:stretch>
                  <a:fillRect l="-962" t="-210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227180FD-68AA-9742-AC8D-58BAFDA5E667}"/>
              </a:ext>
            </a:extLst>
          </p:cNvPr>
          <p:cNvSpPr/>
          <p:nvPr/>
        </p:nvSpPr>
        <p:spPr>
          <a:xfrm rot="20456647">
            <a:off x="7419918" y="3884352"/>
            <a:ext cx="420130" cy="223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AE3CF5-653F-9B49-A92C-9E0596039F75}"/>
              </a:ext>
            </a:extLst>
          </p:cNvPr>
          <p:cNvSpPr txBox="1"/>
          <p:nvPr/>
        </p:nvSpPr>
        <p:spPr>
          <a:xfrm>
            <a:off x="7865075" y="3748038"/>
            <a:ext cx="176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process</a:t>
            </a:r>
          </a:p>
        </p:txBody>
      </p:sp>
    </p:spTree>
    <p:extLst>
      <p:ext uri="{BB962C8B-B14F-4D97-AF65-F5344CB8AC3E}">
        <p14:creationId xmlns:p14="http://schemas.microsoft.com/office/powerpoint/2010/main" val="121893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65839B-441F-2640-9589-F51A5B853DDA}"/>
              </a:ext>
            </a:extLst>
          </p:cNvPr>
          <p:cNvSpPr txBox="1"/>
          <p:nvPr/>
        </p:nvSpPr>
        <p:spPr>
          <a:xfrm>
            <a:off x="667264" y="481913"/>
            <a:ext cx="433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Basic SIR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0DBE55-6FDE-7C43-85DA-E444B287411C}"/>
              </a:ext>
            </a:extLst>
          </p:cNvPr>
          <p:cNvSpPr/>
          <p:nvPr/>
        </p:nvSpPr>
        <p:spPr>
          <a:xfrm>
            <a:off x="2133600" y="1975945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7EF78A-FE69-244C-A834-9FB136394222}"/>
              </a:ext>
            </a:extLst>
          </p:cNvPr>
          <p:cNvSpPr/>
          <p:nvPr/>
        </p:nvSpPr>
        <p:spPr>
          <a:xfrm>
            <a:off x="1950720" y="322930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B9F86-D3E3-5448-9330-4A0238DFCCE4}"/>
              </a:ext>
            </a:extLst>
          </p:cNvPr>
          <p:cNvSpPr/>
          <p:nvPr/>
        </p:nvSpPr>
        <p:spPr>
          <a:xfrm>
            <a:off x="2835875" y="1581808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6C0C0-6A11-D14C-A061-6DF62E14481B}"/>
              </a:ext>
            </a:extLst>
          </p:cNvPr>
          <p:cNvSpPr/>
          <p:nvPr/>
        </p:nvSpPr>
        <p:spPr>
          <a:xfrm>
            <a:off x="3400096" y="279049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0072B5-C392-0C4D-A234-8D225A3C434F}"/>
              </a:ext>
            </a:extLst>
          </p:cNvPr>
          <p:cNvSpPr/>
          <p:nvPr/>
        </p:nvSpPr>
        <p:spPr>
          <a:xfrm>
            <a:off x="2744435" y="404122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37D804-62B2-5E41-86CD-66E98B42DC23}"/>
              </a:ext>
            </a:extLst>
          </p:cNvPr>
          <p:cNvSpPr/>
          <p:nvPr/>
        </p:nvSpPr>
        <p:spPr>
          <a:xfrm>
            <a:off x="1024759" y="1793065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79DC9C-3D90-0541-AFE2-65ECAFF2EB22}"/>
              </a:ext>
            </a:extLst>
          </p:cNvPr>
          <p:cNvSpPr/>
          <p:nvPr/>
        </p:nvSpPr>
        <p:spPr>
          <a:xfrm>
            <a:off x="1207639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6332B0-9490-644C-845B-5D1027632A74}"/>
              </a:ext>
            </a:extLst>
          </p:cNvPr>
          <p:cNvSpPr/>
          <p:nvPr/>
        </p:nvSpPr>
        <p:spPr>
          <a:xfrm>
            <a:off x="1321151" y="27557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A50896-26F0-3548-BE0F-965590104DD9}"/>
              </a:ext>
            </a:extLst>
          </p:cNvPr>
          <p:cNvSpPr/>
          <p:nvPr/>
        </p:nvSpPr>
        <p:spPr>
          <a:xfrm>
            <a:off x="3862552" y="2196569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8C2C73-6FE2-2E48-B94E-61DB1C7279E1}"/>
              </a:ext>
            </a:extLst>
          </p:cNvPr>
          <p:cNvSpPr/>
          <p:nvPr/>
        </p:nvSpPr>
        <p:spPr>
          <a:xfrm>
            <a:off x="3771112" y="39497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0F4390-4312-6F47-BD08-D517C6C93E2F}"/>
              </a:ext>
            </a:extLst>
          </p:cNvPr>
          <p:cNvSpPr/>
          <p:nvPr/>
        </p:nvSpPr>
        <p:spPr>
          <a:xfrm>
            <a:off x="1950720" y="46991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6C421-7633-8640-BE9E-E3196E2838B5}"/>
              </a:ext>
            </a:extLst>
          </p:cNvPr>
          <p:cNvCxnSpPr>
            <a:stCxn id="17" idx="6"/>
            <a:endCxn id="5" idx="2"/>
          </p:cNvCxnSpPr>
          <p:nvPr/>
        </p:nvCxnSpPr>
        <p:spPr>
          <a:xfrm>
            <a:off x="1207639" y="1884505"/>
            <a:ext cx="925961" cy="182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A1024F-D738-A849-B66C-41E682A0F95D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180857" y="1949163"/>
            <a:ext cx="231734" cy="806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F701B-B042-AE4B-B453-BF544A519B52}"/>
              </a:ext>
            </a:extLst>
          </p:cNvPr>
          <p:cNvCxnSpPr>
            <a:cxnSpLocks/>
            <a:stCxn id="5" idx="7"/>
            <a:endCxn id="13" idx="2"/>
          </p:cNvCxnSpPr>
          <p:nvPr/>
        </p:nvCxnSpPr>
        <p:spPr>
          <a:xfrm flipV="1">
            <a:off x="2289698" y="1673248"/>
            <a:ext cx="546177" cy="329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290047-ED2E-3945-98DB-2E2268DDB935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018755" y="1673248"/>
            <a:ext cx="870579" cy="550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8ACA0A-46ED-B345-A391-CC08F45BB9B5}"/>
              </a:ext>
            </a:extLst>
          </p:cNvPr>
          <p:cNvCxnSpPr>
            <a:cxnSpLocks/>
            <a:stCxn id="15" idx="7"/>
            <a:endCxn id="25" idx="3"/>
          </p:cNvCxnSpPr>
          <p:nvPr/>
        </p:nvCxnSpPr>
        <p:spPr>
          <a:xfrm flipV="1">
            <a:off x="3556194" y="2352667"/>
            <a:ext cx="333140" cy="464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922629-CE35-3241-AD14-2990458552AB}"/>
              </a:ext>
            </a:extLst>
          </p:cNvPr>
          <p:cNvCxnSpPr>
            <a:cxnSpLocks/>
            <a:stCxn id="24" idx="5"/>
            <a:endCxn id="12" idx="1"/>
          </p:cNvCxnSpPr>
          <p:nvPr/>
        </p:nvCxnSpPr>
        <p:spPr>
          <a:xfrm>
            <a:off x="1477249" y="2911818"/>
            <a:ext cx="500253" cy="34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091568-46DB-9049-9E3A-0D9FF87B3A4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545179" y="2965495"/>
            <a:ext cx="317373" cy="984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AF5A13-012D-984E-93D7-64DB6A531ECA}"/>
              </a:ext>
            </a:extLst>
          </p:cNvPr>
          <p:cNvCxnSpPr>
            <a:cxnSpLocks/>
          </p:cNvCxnSpPr>
          <p:nvPr/>
        </p:nvCxnSpPr>
        <p:spPr>
          <a:xfrm>
            <a:off x="2249233" y="2133290"/>
            <a:ext cx="366217" cy="597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F0AFE1F-F96D-A247-9C21-3F2FA666E41C}"/>
              </a:ext>
            </a:extLst>
          </p:cNvPr>
          <p:cNvSpPr/>
          <p:nvPr/>
        </p:nvSpPr>
        <p:spPr>
          <a:xfrm>
            <a:off x="2562786" y="2706866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1F45C2-6BD7-DA44-8B4A-0795BF2ACA66}"/>
              </a:ext>
            </a:extLst>
          </p:cNvPr>
          <p:cNvCxnSpPr>
            <a:cxnSpLocks/>
            <a:stCxn id="50" idx="6"/>
            <a:endCxn id="15" idx="2"/>
          </p:cNvCxnSpPr>
          <p:nvPr/>
        </p:nvCxnSpPr>
        <p:spPr>
          <a:xfrm>
            <a:off x="2745666" y="2798306"/>
            <a:ext cx="654430" cy="83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585ED0-642F-3848-BDA5-EDFE2E1ACE25}"/>
              </a:ext>
            </a:extLst>
          </p:cNvPr>
          <p:cNvCxnSpPr>
            <a:cxnSpLocks/>
            <a:stCxn id="12" idx="7"/>
            <a:endCxn id="50" idx="3"/>
          </p:cNvCxnSpPr>
          <p:nvPr/>
        </p:nvCxnSpPr>
        <p:spPr>
          <a:xfrm flipV="1">
            <a:off x="2106818" y="2862964"/>
            <a:ext cx="482750" cy="393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34D5A3-57DF-0A4A-BE0B-24B983B7C86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362102" y="3385402"/>
            <a:ext cx="615400" cy="610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3524B4-B29F-5644-9867-04ACDFCD2E03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104756" y="4197326"/>
            <a:ext cx="666461" cy="574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8A3864-8129-8743-ABA0-EB303FBAB834}"/>
              </a:ext>
            </a:extLst>
          </p:cNvPr>
          <p:cNvCxnSpPr>
            <a:cxnSpLocks/>
            <a:stCxn id="23" idx="5"/>
            <a:endCxn id="27" idx="1"/>
          </p:cNvCxnSpPr>
          <p:nvPr/>
        </p:nvCxnSpPr>
        <p:spPr>
          <a:xfrm>
            <a:off x="1363737" y="4105886"/>
            <a:ext cx="613765" cy="620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C6BC16-7D33-454C-9CB1-41348C63DDAD}"/>
              </a:ext>
            </a:extLst>
          </p:cNvPr>
          <p:cNvCxnSpPr>
            <a:cxnSpLocks/>
            <a:stCxn id="26" idx="2"/>
            <a:endCxn id="16" idx="6"/>
          </p:cNvCxnSpPr>
          <p:nvPr/>
        </p:nvCxnSpPr>
        <p:spPr>
          <a:xfrm flipH="1">
            <a:off x="2927315" y="4041228"/>
            <a:ext cx="843797" cy="91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B5CC35-AAAC-294A-A599-2E8DB8525C61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2106818" y="3385402"/>
            <a:ext cx="664399" cy="68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38DE56-FF47-134E-A7C7-F67215B3AB93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2900533" y="2946595"/>
            <a:ext cx="526345" cy="1121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5797593-65C4-3641-97ED-37A29F8F4256}"/>
              </a:ext>
            </a:extLst>
          </p:cNvPr>
          <p:cNvSpPr/>
          <p:nvPr/>
        </p:nvSpPr>
        <p:spPr>
          <a:xfrm>
            <a:off x="2744435" y="5557110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DD54AE-E1D8-3840-9F18-43426D25E5D6}"/>
              </a:ext>
            </a:extLst>
          </p:cNvPr>
          <p:cNvCxnSpPr>
            <a:cxnSpLocks/>
            <a:stCxn id="27" idx="5"/>
            <a:endCxn id="74" idx="1"/>
          </p:cNvCxnSpPr>
          <p:nvPr/>
        </p:nvCxnSpPr>
        <p:spPr>
          <a:xfrm>
            <a:off x="2106818" y="4855274"/>
            <a:ext cx="664399" cy="7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/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undirected 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S: susceptible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I: infected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R: recovered/removed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susceptible node at time t has a chance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become infected by one of its infected neighbors, independent of other infected neighbors.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infected node at time t becomes recovered at time t+1.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recovered node stays recovered forever.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4A1CBC-90A6-164C-A8D8-B098C2D0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48" y="851245"/>
                <a:ext cx="6127531" cy="2031325"/>
              </a:xfrm>
              <a:prstGeom prst="rect">
                <a:avLst/>
              </a:prstGeom>
              <a:blipFill>
                <a:blip r:embed="rId2"/>
                <a:stretch>
                  <a:fillRect l="-621" t="-124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/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model is completely characterized by: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graph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initial states of the nodes</a:t>
                </a:r>
              </a:p>
              <a:p>
                <a:pPr marL="342900" indent="-342900">
                  <a:buAutoNum type="arabicPeriod"/>
                </a:pPr>
                <a:r>
                  <a:rPr lang="en-US" b="0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820A2B2-CA18-AE4A-8EEE-79A602D5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726706"/>
                <a:ext cx="4130566" cy="1200329"/>
              </a:xfrm>
              <a:prstGeom prst="rect">
                <a:avLst/>
              </a:prstGeom>
              <a:blipFill>
                <a:blip r:embed="rId3"/>
                <a:stretch>
                  <a:fillRect l="-1231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84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804</Words>
  <Application>Microsoft Macintosh PowerPoint</Application>
  <PresentationFormat>Widescreen</PresentationFormat>
  <Paragraphs>104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ECE314 Lab 12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Zeyu</dc:creator>
  <cp:lastModifiedBy>Zhou, Zeyu</cp:lastModifiedBy>
  <cp:revision>391</cp:revision>
  <dcterms:created xsi:type="dcterms:W3CDTF">2020-03-25T19:18:07Z</dcterms:created>
  <dcterms:modified xsi:type="dcterms:W3CDTF">2020-04-16T03:19:43Z</dcterms:modified>
</cp:coreProperties>
</file>